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A4084-32F8-4DD8-9DE5-4E0990A8F8DF}" v="90" dt="2023-07-19T19:48:57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, Lars" userId="1d3691a2-abab-4d27-8677-de827f436b48" providerId="ADAL" clId="{FB3A4084-32F8-4DD8-9DE5-4E0990A8F8DF}"/>
    <pc:docChg chg="undo custSel addSld delSld modSld sldOrd">
      <pc:chgData name="Leon, Lars" userId="1d3691a2-abab-4d27-8677-de827f436b48" providerId="ADAL" clId="{FB3A4084-32F8-4DD8-9DE5-4E0990A8F8DF}" dt="2023-07-19T19:51:40.991" v="1742" actId="20577"/>
      <pc:docMkLst>
        <pc:docMk/>
      </pc:docMkLst>
      <pc:sldChg chg="modSp mod">
        <pc:chgData name="Leon, Lars" userId="1d3691a2-abab-4d27-8677-de827f436b48" providerId="ADAL" clId="{FB3A4084-32F8-4DD8-9DE5-4E0990A8F8DF}" dt="2023-07-18T12:46:11.797" v="808" actId="1076"/>
        <pc:sldMkLst>
          <pc:docMk/>
          <pc:sldMk cId="2346264843" sldId="256"/>
        </pc:sldMkLst>
        <pc:spChg chg="mod">
          <ac:chgData name="Leon, Lars" userId="1d3691a2-abab-4d27-8677-de827f436b48" providerId="ADAL" clId="{FB3A4084-32F8-4DD8-9DE5-4E0990A8F8DF}" dt="2023-07-18T12:46:08.075" v="807" actId="1076"/>
          <ac:spMkLst>
            <pc:docMk/>
            <pc:sldMk cId="2346264843" sldId="256"/>
            <ac:spMk id="2" creationId="{BA037886-F9EF-3E02-3429-CC1CDC25AF61}"/>
          </ac:spMkLst>
        </pc:spChg>
        <pc:spChg chg="mod">
          <ac:chgData name="Leon, Lars" userId="1d3691a2-abab-4d27-8677-de827f436b48" providerId="ADAL" clId="{FB3A4084-32F8-4DD8-9DE5-4E0990A8F8DF}" dt="2023-07-18T12:46:11.797" v="808" actId="1076"/>
          <ac:spMkLst>
            <pc:docMk/>
            <pc:sldMk cId="2346264843" sldId="256"/>
            <ac:spMk id="3" creationId="{67310CE3-8C6B-2395-2EC5-6F679B1E4639}"/>
          </ac:spMkLst>
        </pc:spChg>
        <pc:spChg chg="mod">
          <ac:chgData name="Leon, Lars" userId="1d3691a2-abab-4d27-8677-de827f436b48" providerId="ADAL" clId="{FB3A4084-32F8-4DD8-9DE5-4E0990A8F8DF}" dt="2023-07-17T22:46:55.329" v="1" actId="1076"/>
          <ac:spMkLst>
            <pc:docMk/>
            <pc:sldMk cId="2346264843" sldId="256"/>
            <ac:spMk id="7" creationId="{9BAD526F-096D-3241-9A94-ECD0D2104949}"/>
          </ac:spMkLst>
        </pc:spChg>
        <pc:picChg chg="mod">
          <ac:chgData name="Leon, Lars" userId="1d3691a2-abab-4d27-8677-de827f436b48" providerId="ADAL" clId="{FB3A4084-32F8-4DD8-9DE5-4E0990A8F8DF}" dt="2023-07-18T12:45:28.756" v="799" actId="1076"/>
          <ac:picMkLst>
            <pc:docMk/>
            <pc:sldMk cId="2346264843" sldId="256"/>
            <ac:picMk id="5" creationId="{C13B59E5-380B-013B-3799-9FC2FE276ECB}"/>
          </ac:picMkLst>
        </pc:picChg>
      </pc:sldChg>
      <pc:sldChg chg="addSp delSp modSp new mod setBg">
        <pc:chgData name="Leon, Lars" userId="1d3691a2-abab-4d27-8677-de827f436b48" providerId="ADAL" clId="{FB3A4084-32F8-4DD8-9DE5-4E0990A8F8DF}" dt="2023-07-19T19:18:04.758" v="1438" actId="1076"/>
        <pc:sldMkLst>
          <pc:docMk/>
          <pc:sldMk cId="1487568283" sldId="257"/>
        </pc:sldMkLst>
        <pc:spChg chg="mod">
          <ac:chgData name="Leon, Lars" userId="1d3691a2-abab-4d27-8677-de827f436b48" providerId="ADAL" clId="{FB3A4084-32F8-4DD8-9DE5-4E0990A8F8DF}" dt="2023-07-19T19:10:23.297" v="1293" actId="20577"/>
          <ac:spMkLst>
            <pc:docMk/>
            <pc:sldMk cId="1487568283" sldId="257"/>
            <ac:spMk id="2" creationId="{976B171D-ADB6-2832-6BFF-9FA83B36275C}"/>
          </ac:spMkLst>
        </pc:spChg>
        <pc:spChg chg="mod">
          <ac:chgData name="Leon, Lars" userId="1d3691a2-abab-4d27-8677-de827f436b48" providerId="ADAL" clId="{FB3A4084-32F8-4DD8-9DE5-4E0990A8F8DF}" dt="2023-07-19T19:18:04.758" v="1438" actId="1076"/>
          <ac:spMkLst>
            <pc:docMk/>
            <pc:sldMk cId="1487568283" sldId="257"/>
            <ac:spMk id="3" creationId="{4010950D-0AE0-4A83-454D-A1A52A380E7E}"/>
          </ac:spMkLst>
        </pc:spChg>
        <pc:spChg chg="add mod">
          <ac:chgData name="Leon, Lars" userId="1d3691a2-abab-4d27-8677-de827f436b48" providerId="ADAL" clId="{FB3A4084-32F8-4DD8-9DE5-4E0990A8F8DF}" dt="2023-07-19T19:13:56.103" v="1380" actId="1076"/>
          <ac:spMkLst>
            <pc:docMk/>
            <pc:sldMk cId="1487568283" sldId="257"/>
            <ac:spMk id="4" creationId="{711F0CA4-3D79-EBEA-40C5-24982FBA1C20}"/>
          </ac:spMkLst>
        </pc:spChg>
        <pc:spChg chg="add del">
          <ac:chgData name="Leon, Lars" userId="1d3691a2-abab-4d27-8677-de827f436b48" providerId="ADAL" clId="{FB3A4084-32F8-4DD8-9DE5-4E0990A8F8DF}" dt="2023-07-19T19:09:17.359" v="1267" actId="26606"/>
          <ac:spMkLst>
            <pc:docMk/>
            <pc:sldMk cId="1487568283" sldId="257"/>
            <ac:spMk id="1031" creationId="{F13C74B1-5B17-4795-BED0-7140497B445A}"/>
          </ac:spMkLst>
        </pc:spChg>
        <pc:spChg chg="add del">
          <ac:chgData name="Leon, Lars" userId="1d3691a2-abab-4d27-8677-de827f436b48" providerId="ADAL" clId="{FB3A4084-32F8-4DD8-9DE5-4E0990A8F8DF}" dt="2023-07-19T19:09:17.359" v="1267" actId="26606"/>
          <ac:spMkLst>
            <pc:docMk/>
            <pc:sldMk cId="1487568283" sldId="257"/>
            <ac:spMk id="1033" creationId="{D4974D33-8DC5-464E-8C6D-BE58F0669C17}"/>
          </ac:spMkLst>
        </pc:spChg>
        <pc:spChg chg="add del">
          <ac:chgData name="Leon, Lars" userId="1d3691a2-abab-4d27-8677-de827f436b48" providerId="ADAL" clId="{FB3A4084-32F8-4DD8-9DE5-4E0990A8F8DF}" dt="2023-07-19T19:09:20.875" v="1269" actId="26606"/>
          <ac:spMkLst>
            <pc:docMk/>
            <pc:sldMk cId="1487568283" sldId="257"/>
            <ac:spMk id="1035" creationId="{D009D6D5-DAC2-4A8B-A17A-E206B9012D09}"/>
          </ac:spMkLst>
        </pc:spChg>
        <pc:spChg chg="add del">
          <ac:chgData name="Leon, Lars" userId="1d3691a2-abab-4d27-8677-de827f436b48" providerId="ADAL" clId="{FB3A4084-32F8-4DD8-9DE5-4E0990A8F8DF}" dt="2023-07-19T19:09:25.744" v="1271" actId="26606"/>
          <ac:spMkLst>
            <pc:docMk/>
            <pc:sldMk cId="1487568283" sldId="257"/>
            <ac:spMk id="1037" creationId="{D1D34770-47A8-402C-AF23-2B653F2D88C1}"/>
          </ac:spMkLst>
        </pc:spChg>
        <pc:spChg chg="add">
          <ac:chgData name="Leon, Lars" userId="1d3691a2-abab-4d27-8677-de827f436b48" providerId="ADAL" clId="{FB3A4084-32F8-4DD8-9DE5-4E0990A8F8DF}" dt="2023-07-19T19:09:25.748" v="1272" actId="26606"/>
          <ac:spMkLst>
            <pc:docMk/>
            <pc:sldMk cId="1487568283" sldId="257"/>
            <ac:spMk id="1039" creationId="{F94AA2BD-2E3F-4B1D-8127-5744B8115311}"/>
          </ac:spMkLst>
        </pc:spChg>
        <pc:spChg chg="add">
          <ac:chgData name="Leon, Lars" userId="1d3691a2-abab-4d27-8677-de827f436b48" providerId="ADAL" clId="{FB3A4084-32F8-4DD8-9DE5-4E0990A8F8DF}" dt="2023-07-19T19:09:25.748" v="1272" actId="26606"/>
          <ac:spMkLst>
            <pc:docMk/>
            <pc:sldMk cId="1487568283" sldId="257"/>
            <ac:spMk id="1040" creationId="{4BD02261-2DC8-4AA8-9E16-7751AE892445}"/>
          </ac:spMkLst>
        </pc:spChg>
        <pc:spChg chg="add">
          <ac:chgData name="Leon, Lars" userId="1d3691a2-abab-4d27-8677-de827f436b48" providerId="ADAL" clId="{FB3A4084-32F8-4DD8-9DE5-4E0990A8F8DF}" dt="2023-07-19T19:09:25.748" v="1272" actId="26606"/>
          <ac:spMkLst>
            <pc:docMk/>
            <pc:sldMk cId="1487568283" sldId="257"/>
            <ac:spMk id="1041" creationId="{3D752CF2-2291-40B5-B462-C17B174C10BC}"/>
          </ac:spMkLst>
        </pc:spChg>
        <pc:picChg chg="add mod">
          <ac:chgData name="Leon, Lars" userId="1d3691a2-abab-4d27-8677-de827f436b48" providerId="ADAL" clId="{FB3A4084-32F8-4DD8-9DE5-4E0990A8F8DF}" dt="2023-07-19T19:09:25.748" v="1272" actId="26606"/>
          <ac:picMkLst>
            <pc:docMk/>
            <pc:sldMk cId="1487568283" sldId="257"/>
            <ac:picMk id="1026" creationId="{9F2E8042-56A0-CA38-8629-93292AB66EBA}"/>
          </ac:picMkLst>
        </pc:picChg>
      </pc:sldChg>
      <pc:sldChg chg="addSp delSp modSp new mod setBg">
        <pc:chgData name="Leon, Lars" userId="1d3691a2-abab-4d27-8677-de827f436b48" providerId="ADAL" clId="{FB3A4084-32F8-4DD8-9DE5-4E0990A8F8DF}" dt="2023-07-19T19:17:35.337" v="1437" actId="20577"/>
        <pc:sldMkLst>
          <pc:docMk/>
          <pc:sldMk cId="3282620538" sldId="258"/>
        </pc:sldMkLst>
        <pc:spChg chg="mod">
          <ac:chgData name="Leon, Lars" userId="1d3691a2-abab-4d27-8677-de827f436b48" providerId="ADAL" clId="{FB3A4084-32F8-4DD8-9DE5-4E0990A8F8DF}" dt="2023-07-19T19:17:06.447" v="1417" actId="14100"/>
          <ac:spMkLst>
            <pc:docMk/>
            <pc:sldMk cId="3282620538" sldId="258"/>
            <ac:spMk id="2" creationId="{27188624-28EE-EAF0-614A-90E424BB99E6}"/>
          </ac:spMkLst>
        </pc:spChg>
        <pc:spChg chg="mod">
          <ac:chgData name="Leon, Lars" userId="1d3691a2-abab-4d27-8677-de827f436b48" providerId="ADAL" clId="{FB3A4084-32F8-4DD8-9DE5-4E0990A8F8DF}" dt="2023-07-19T19:17:35.337" v="1437" actId="20577"/>
          <ac:spMkLst>
            <pc:docMk/>
            <pc:sldMk cId="3282620538" sldId="258"/>
            <ac:spMk id="3" creationId="{A72B7365-A36C-74C8-DA9F-14EFDA78CF64}"/>
          </ac:spMkLst>
        </pc:spChg>
        <pc:spChg chg="add del mod">
          <ac:chgData name="Leon, Lars" userId="1d3691a2-abab-4d27-8677-de827f436b48" providerId="ADAL" clId="{FB3A4084-32F8-4DD8-9DE5-4E0990A8F8DF}" dt="2023-07-18T13:13:05.248" v="961" actId="478"/>
          <ac:spMkLst>
            <pc:docMk/>
            <pc:sldMk cId="3282620538" sldId="258"/>
            <ac:spMk id="4" creationId="{1BEFD15E-7266-D0EB-85A9-B4A1FBB11B83}"/>
          </ac:spMkLst>
        </pc:spChg>
        <pc:spChg chg="add mod">
          <ac:chgData name="Leon, Lars" userId="1d3691a2-abab-4d27-8677-de827f436b48" providerId="ADAL" clId="{FB3A4084-32F8-4DD8-9DE5-4E0990A8F8DF}" dt="2023-07-18T17:27:38.730" v="1175" actId="1076"/>
          <ac:spMkLst>
            <pc:docMk/>
            <pc:sldMk cId="3282620538" sldId="258"/>
            <ac:spMk id="4" creationId="{E7A6AC12-742C-A99A-D26D-F4BD3CEC5A66}"/>
          </ac:spMkLst>
        </pc:spChg>
        <pc:spChg chg="add">
          <ac:chgData name="Leon, Lars" userId="1d3691a2-abab-4d27-8677-de827f436b48" providerId="ADAL" clId="{FB3A4084-32F8-4DD8-9DE5-4E0990A8F8DF}" dt="2023-07-18T13:10:22.560" v="933" actId="26606"/>
          <ac:spMkLst>
            <pc:docMk/>
            <pc:sldMk cId="3282620538" sldId="258"/>
            <ac:spMk id="3079" creationId="{8FC9BE17-9A7B-462D-AE50-3D8777387304}"/>
          </ac:spMkLst>
        </pc:spChg>
        <pc:spChg chg="add">
          <ac:chgData name="Leon, Lars" userId="1d3691a2-abab-4d27-8677-de827f436b48" providerId="ADAL" clId="{FB3A4084-32F8-4DD8-9DE5-4E0990A8F8DF}" dt="2023-07-18T13:10:22.560" v="933" actId="26606"/>
          <ac:spMkLst>
            <pc:docMk/>
            <pc:sldMk cId="3282620538" sldId="258"/>
            <ac:spMk id="3081" creationId="{3EBE8569-6AEC-4B8C-8D53-2DE337CDBA65}"/>
          </ac:spMkLst>
        </pc:spChg>
        <pc:spChg chg="add">
          <ac:chgData name="Leon, Lars" userId="1d3691a2-abab-4d27-8677-de827f436b48" providerId="ADAL" clId="{FB3A4084-32F8-4DD8-9DE5-4E0990A8F8DF}" dt="2023-07-18T13:10:22.560" v="933" actId="26606"/>
          <ac:spMkLst>
            <pc:docMk/>
            <pc:sldMk cId="3282620538" sldId="258"/>
            <ac:spMk id="3083" creationId="{55D4142C-5077-457F-A6AD-3FECFDB39685}"/>
          </ac:spMkLst>
        </pc:spChg>
        <pc:spChg chg="add">
          <ac:chgData name="Leon, Lars" userId="1d3691a2-abab-4d27-8677-de827f436b48" providerId="ADAL" clId="{FB3A4084-32F8-4DD8-9DE5-4E0990A8F8DF}" dt="2023-07-18T13:10:22.560" v="933" actId="26606"/>
          <ac:spMkLst>
            <pc:docMk/>
            <pc:sldMk cId="3282620538" sldId="258"/>
            <ac:spMk id="3085" creationId="{7A5F0580-5EE9-419F-96EE-B6529EF6E7D0}"/>
          </ac:spMkLst>
        </pc:spChg>
        <pc:picChg chg="add mod ord">
          <ac:chgData name="Leon, Lars" userId="1d3691a2-abab-4d27-8677-de827f436b48" providerId="ADAL" clId="{FB3A4084-32F8-4DD8-9DE5-4E0990A8F8DF}" dt="2023-07-18T13:10:22.560" v="933" actId="26606"/>
          <ac:picMkLst>
            <pc:docMk/>
            <pc:sldMk cId="3282620538" sldId="258"/>
            <ac:picMk id="3074" creationId="{0B3FB4C2-1132-F8C0-B705-9C04609BA493}"/>
          </ac:picMkLst>
        </pc:picChg>
      </pc:sldChg>
      <pc:sldChg chg="addSp delSp modSp new mod setBg">
        <pc:chgData name="Leon, Lars" userId="1d3691a2-abab-4d27-8677-de827f436b48" providerId="ADAL" clId="{FB3A4084-32F8-4DD8-9DE5-4E0990A8F8DF}" dt="2023-07-19T19:51:22.071" v="1738" actId="20577"/>
        <pc:sldMkLst>
          <pc:docMk/>
          <pc:sldMk cId="1251793447" sldId="259"/>
        </pc:sldMkLst>
        <pc:spChg chg="mod">
          <ac:chgData name="Leon, Lars" userId="1d3691a2-abab-4d27-8677-de827f436b48" providerId="ADAL" clId="{FB3A4084-32F8-4DD8-9DE5-4E0990A8F8DF}" dt="2023-07-19T19:13:15.391" v="1346" actId="14100"/>
          <ac:spMkLst>
            <pc:docMk/>
            <pc:sldMk cId="1251793447" sldId="259"/>
            <ac:spMk id="2" creationId="{35AF3A04-C2CD-040C-350A-03387B53E28A}"/>
          </ac:spMkLst>
        </pc:spChg>
        <pc:spChg chg="mod ord">
          <ac:chgData name="Leon, Lars" userId="1d3691a2-abab-4d27-8677-de827f436b48" providerId="ADAL" clId="{FB3A4084-32F8-4DD8-9DE5-4E0990A8F8DF}" dt="2023-07-19T19:51:22.071" v="1738" actId="20577"/>
          <ac:spMkLst>
            <pc:docMk/>
            <pc:sldMk cId="1251793447" sldId="259"/>
            <ac:spMk id="3" creationId="{0EE521AD-CF59-67BD-E2A1-0868C0401468}"/>
          </ac:spMkLst>
        </pc:spChg>
        <pc:spChg chg="add mod">
          <ac:chgData name="Leon, Lars" userId="1d3691a2-abab-4d27-8677-de827f436b48" providerId="ADAL" clId="{FB3A4084-32F8-4DD8-9DE5-4E0990A8F8DF}" dt="2023-07-18T17:49:00.680" v="1236" actId="14100"/>
          <ac:spMkLst>
            <pc:docMk/>
            <pc:sldMk cId="1251793447" sldId="259"/>
            <ac:spMk id="4" creationId="{14AEB403-DA75-88CE-50A7-3C18CDAC3D17}"/>
          </ac:spMkLst>
        </pc:spChg>
        <pc:spChg chg="add del">
          <ac:chgData name="Leon, Lars" userId="1d3691a2-abab-4d27-8677-de827f436b48" providerId="ADAL" clId="{FB3A4084-32F8-4DD8-9DE5-4E0990A8F8DF}" dt="2023-07-18T17:28:58.787" v="1178" actId="26606"/>
          <ac:spMkLst>
            <pc:docMk/>
            <pc:sldMk cId="1251793447" sldId="259"/>
            <ac:spMk id="3079" creationId="{F13C74B1-5B17-4795-BED0-7140497B445A}"/>
          </ac:spMkLst>
        </pc:spChg>
        <pc:spChg chg="add del">
          <ac:chgData name="Leon, Lars" userId="1d3691a2-abab-4d27-8677-de827f436b48" providerId="ADAL" clId="{FB3A4084-32F8-4DD8-9DE5-4E0990A8F8DF}" dt="2023-07-18T17:28:58.787" v="1178" actId="26606"/>
          <ac:spMkLst>
            <pc:docMk/>
            <pc:sldMk cId="1251793447" sldId="259"/>
            <ac:spMk id="3081" creationId="{D4974D33-8DC5-464E-8C6D-BE58F0669C17}"/>
          </ac:spMkLst>
        </pc:spChg>
        <pc:spChg chg="add">
          <ac:chgData name="Leon, Lars" userId="1d3691a2-abab-4d27-8677-de827f436b48" providerId="ADAL" clId="{FB3A4084-32F8-4DD8-9DE5-4E0990A8F8DF}" dt="2023-07-18T17:28:58.792" v="1179" actId="26606"/>
          <ac:spMkLst>
            <pc:docMk/>
            <pc:sldMk cId="1251793447" sldId="259"/>
            <ac:spMk id="3083" creationId="{79BB35BC-D5C2-4C8B-A22A-A71E6191913B}"/>
          </ac:spMkLst>
        </pc:spChg>
        <pc:picChg chg="add mod">
          <ac:chgData name="Leon, Lars" userId="1d3691a2-abab-4d27-8677-de827f436b48" providerId="ADAL" clId="{FB3A4084-32F8-4DD8-9DE5-4E0990A8F8DF}" dt="2023-07-18T17:28:58.792" v="1179" actId="26606"/>
          <ac:picMkLst>
            <pc:docMk/>
            <pc:sldMk cId="1251793447" sldId="259"/>
            <ac:picMk id="3074" creationId="{598CAC8C-3E90-929B-745A-0AE80F3A5B3B}"/>
          </ac:picMkLst>
        </pc:picChg>
      </pc:sldChg>
      <pc:sldChg chg="addSp modSp new mod ord setBg">
        <pc:chgData name="Leon, Lars" userId="1d3691a2-abab-4d27-8677-de827f436b48" providerId="ADAL" clId="{FB3A4084-32F8-4DD8-9DE5-4E0990A8F8DF}" dt="2023-07-19T19:51:15.969" v="1736" actId="20577"/>
        <pc:sldMkLst>
          <pc:docMk/>
          <pc:sldMk cId="3268998303" sldId="260"/>
        </pc:sldMkLst>
        <pc:spChg chg="mod">
          <ac:chgData name="Leon, Lars" userId="1d3691a2-abab-4d27-8677-de827f436b48" providerId="ADAL" clId="{FB3A4084-32F8-4DD8-9DE5-4E0990A8F8DF}" dt="2023-07-19T19:51:15.969" v="1736" actId="20577"/>
          <ac:spMkLst>
            <pc:docMk/>
            <pc:sldMk cId="3268998303" sldId="260"/>
            <ac:spMk id="2" creationId="{EE0A8E8F-C26B-6A18-6C14-4BDB4DD186E9}"/>
          </ac:spMkLst>
        </pc:spChg>
        <pc:spChg chg="mod ord">
          <ac:chgData name="Leon, Lars" userId="1d3691a2-abab-4d27-8677-de827f436b48" providerId="ADAL" clId="{FB3A4084-32F8-4DD8-9DE5-4E0990A8F8DF}" dt="2023-07-19T19:19:36.037" v="1483" actId="27636"/>
          <ac:spMkLst>
            <pc:docMk/>
            <pc:sldMk cId="3268998303" sldId="260"/>
            <ac:spMk id="3" creationId="{8FE31B38-B8B2-6074-49FC-F87A65508987}"/>
          </ac:spMkLst>
        </pc:spChg>
        <pc:spChg chg="add mod">
          <ac:chgData name="Leon, Lars" userId="1d3691a2-abab-4d27-8677-de827f436b48" providerId="ADAL" clId="{FB3A4084-32F8-4DD8-9DE5-4E0990A8F8DF}" dt="2023-07-18T17:17:27.192" v="1048" actId="20577"/>
          <ac:spMkLst>
            <pc:docMk/>
            <pc:sldMk cId="3268998303" sldId="260"/>
            <ac:spMk id="4" creationId="{342D856E-235C-B635-80B1-FD5C6A3380B8}"/>
          </ac:spMkLst>
        </pc:spChg>
        <pc:spChg chg="add">
          <ac:chgData name="Leon, Lars" userId="1d3691a2-abab-4d27-8677-de827f436b48" providerId="ADAL" clId="{FB3A4084-32F8-4DD8-9DE5-4E0990A8F8DF}" dt="2023-07-18T13:01:38.663" v="810" actId="26606"/>
          <ac:spMkLst>
            <pc:docMk/>
            <pc:sldMk cId="3268998303" sldId="260"/>
            <ac:spMk id="1031" creationId="{79BB35BC-D5C2-4C8B-A22A-A71E6191913B}"/>
          </ac:spMkLst>
        </pc:spChg>
        <pc:picChg chg="add mod">
          <ac:chgData name="Leon, Lars" userId="1d3691a2-abab-4d27-8677-de827f436b48" providerId="ADAL" clId="{FB3A4084-32F8-4DD8-9DE5-4E0990A8F8DF}" dt="2023-07-18T13:01:38.663" v="810" actId="26606"/>
          <ac:picMkLst>
            <pc:docMk/>
            <pc:sldMk cId="3268998303" sldId="260"/>
            <ac:picMk id="1026" creationId="{E78D1B4F-EBDD-21DD-24EB-1BCEAD8AE012}"/>
          </ac:picMkLst>
        </pc:picChg>
      </pc:sldChg>
      <pc:sldChg chg="modSp new del mod">
        <pc:chgData name="Leon, Lars" userId="1d3691a2-abab-4d27-8677-de827f436b48" providerId="ADAL" clId="{FB3A4084-32F8-4DD8-9DE5-4E0990A8F8DF}" dt="2023-07-19T19:21:34.248" v="1499" actId="47"/>
        <pc:sldMkLst>
          <pc:docMk/>
          <pc:sldMk cId="3303690594" sldId="261"/>
        </pc:sldMkLst>
        <pc:spChg chg="mod">
          <ac:chgData name="Leon, Lars" userId="1d3691a2-abab-4d27-8677-de827f436b48" providerId="ADAL" clId="{FB3A4084-32F8-4DD8-9DE5-4E0990A8F8DF}" dt="2023-07-17T23:36:31.993" v="735" actId="20577"/>
          <ac:spMkLst>
            <pc:docMk/>
            <pc:sldMk cId="3303690594" sldId="261"/>
            <ac:spMk id="2" creationId="{C7A25808-7773-62B1-75C0-41B159D7E1A5}"/>
          </ac:spMkLst>
        </pc:spChg>
      </pc:sldChg>
      <pc:sldChg chg="addSp delSp modSp mod ord setBg addAnim setClrOvrMap">
        <pc:chgData name="Leon, Lars" userId="1d3691a2-abab-4d27-8677-de827f436b48" providerId="ADAL" clId="{FB3A4084-32F8-4DD8-9DE5-4E0990A8F8DF}" dt="2023-07-19T19:48:57.436" v="1716" actId="1076"/>
        <pc:sldMkLst>
          <pc:docMk/>
          <pc:sldMk cId="249135192" sldId="262"/>
        </pc:sldMkLst>
        <pc:spChg chg="mod">
          <ac:chgData name="Leon, Lars" userId="1d3691a2-abab-4d27-8677-de827f436b48" providerId="ADAL" clId="{FB3A4084-32F8-4DD8-9DE5-4E0990A8F8DF}" dt="2023-07-19T19:21:21.668" v="1493" actId="20577"/>
          <ac:spMkLst>
            <pc:docMk/>
            <pc:sldMk cId="249135192" sldId="262"/>
            <ac:spMk id="2" creationId="{EE0A8E8F-C26B-6A18-6C14-4BDB4DD186E9}"/>
          </ac:spMkLst>
        </pc:spChg>
        <pc:spChg chg="mod">
          <ac:chgData name="Leon, Lars" userId="1d3691a2-abab-4d27-8677-de827f436b48" providerId="ADAL" clId="{FB3A4084-32F8-4DD8-9DE5-4E0990A8F8DF}" dt="2023-07-19T19:41:54.841" v="1684" actId="20577"/>
          <ac:spMkLst>
            <pc:docMk/>
            <pc:sldMk cId="249135192" sldId="262"/>
            <ac:spMk id="3" creationId="{8FE31B38-B8B2-6074-49FC-F87A65508987}"/>
          </ac:spMkLst>
        </pc:spChg>
        <pc:spChg chg="add mod">
          <ac:chgData name="Leon, Lars" userId="1d3691a2-abab-4d27-8677-de827f436b48" providerId="ADAL" clId="{FB3A4084-32F8-4DD8-9DE5-4E0990A8F8DF}" dt="2023-07-18T17:22:16.752" v="1152" actId="1076"/>
          <ac:spMkLst>
            <pc:docMk/>
            <pc:sldMk cId="249135192" sldId="262"/>
            <ac:spMk id="4" creationId="{08AB43A2-FB7F-FAF5-CCCA-307D568D8A3F}"/>
          </ac:spMkLst>
        </pc:spChg>
        <pc:spChg chg="add mod">
          <ac:chgData name="Leon, Lars" userId="1d3691a2-abab-4d27-8677-de827f436b48" providerId="ADAL" clId="{FB3A4084-32F8-4DD8-9DE5-4E0990A8F8DF}" dt="2023-07-19T19:48:53.639" v="1715" actId="1076"/>
          <ac:spMkLst>
            <pc:docMk/>
            <pc:sldMk cId="249135192" sldId="262"/>
            <ac:spMk id="5" creationId="{87A4CE61-8B38-4A13-CAF5-10C4597BB6AA}"/>
          </ac:spMkLst>
        </pc:spChg>
        <pc:spChg chg="add del">
          <ac:chgData name="Leon, Lars" userId="1d3691a2-abab-4d27-8677-de827f436b48" providerId="ADAL" clId="{FB3A4084-32F8-4DD8-9DE5-4E0990A8F8DF}" dt="2023-07-18T17:19:57.424" v="1051" actId="26606"/>
          <ac:spMkLst>
            <pc:docMk/>
            <pc:sldMk cId="249135192" sldId="262"/>
            <ac:spMk id="2055" creationId="{6CCA5F87-1D1E-45CB-8D83-FC7EEFAD9935}"/>
          </ac:spMkLst>
        </pc:spChg>
        <pc:spChg chg="add del">
          <ac:chgData name="Leon, Lars" userId="1d3691a2-abab-4d27-8677-de827f436b48" providerId="ADAL" clId="{FB3A4084-32F8-4DD8-9DE5-4E0990A8F8DF}" dt="2023-07-18T17:19:57.424" v="1051" actId="26606"/>
          <ac:spMkLst>
            <pc:docMk/>
            <pc:sldMk cId="249135192" sldId="262"/>
            <ac:spMk id="2057" creationId="{7CCFC2C6-6238-4A2F-93DE-2ADF74AF635E}"/>
          </ac:spMkLst>
        </pc:spChg>
        <pc:spChg chg="add del">
          <ac:chgData name="Leon, Lars" userId="1d3691a2-abab-4d27-8677-de827f436b48" providerId="ADAL" clId="{FB3A4084-32F8-4DD8-9DE5-4E0990A8F8DF}" dt="2023-07-18T17:19:57.424" v="1051" actId="26606"/>
          <ac:spMkLst>
            <pc:docMk/>
            <pc:sldMk cId="249135192" sldId="262"/>
            <ac:spMk id="2059" creationId="{AF2F604E-43BE-4DC3-B983-E071523364F8}"/>
          </ac:spMkLst>
        </pc:spChg>
        <pc:spChg chg="add del">
          <ac:chgData name="Leon, Lars" userId="1d3691a2-abab-4d27-8677-de827f436b48" providerId="ADAL" clId="{FB3A4084-32F8-4DD8-9DE5-4E0990A8F8DF}" dt="2023-07-18T17:19:57.424" v="1051" actId="26606"/>
          <ac:spMkLst>
            <pc:docMk/>
            <pc:sldMk cId="249135192" sldId="262"/>
            <ac:spMk id="2061" creationId="{08C9B587-E65E-4B52-B37C-ABEBB6E87928}"/>
          </ac:spMkLst>
        </pc:spChg>
        <pc:spChg chg="add del">
          <ac:chgData name="Leon, Lars" userId="1d3691a2-abab-4d27-8677-de827f436b48" providerId="ADAL" clId="{FB3A4084-32F8-4DD8-9DE5-4E0990A8F8DF}" dt="2023-07-18T17:20:04.476" v="1053" actId="26606"/>
          <ac:spMkLst>
            <pc:docMk/>
            <pc:sldMk cId="249135192" sldId="262"/>
            <ac:spMk id="2063" creationId="{5A59F003-E00A-43F9-91DC-CC54E3B87466}"/>
          </ac:spMkLst>
        </pc:spChg>
        <pc:spChg chg="add del">
          <ac:chgData name="Leon, Lars" userId="1d3691a2-abab-4d27-8677-de827f436b48" providerId="ADAL" clId="{FB3A4084-32F8-4DD8-9DE5-4E0990A8F8DF}" dt="2023-07-18T17:20:04.476" v="1053" actId="26606"/>
          <ac:spMkLst>
            <pc:docMk/>
            <pc:sldMk cId="249135192" sldId="262"/>
            <ac:spMk id="2064" creationId="{D74A4382-E3AD-430A-9A1F-DFA3E0E77A7D}"/>
          </ac:spMkLst>
        </pc:spChg>
        <pc:spChg chg="add del">
          <ac:chgData name="Leon, Lars" userId="1d3691a2-abab-4d27-8677-de827f436b48" providerId="ADAL" clId="{FB3A4084-32F8-4DD8-9DE5-4E0990A8F8DF}" dt="2023-07-18T17:20:04.476" v="1053" actId="26606"/>
          <ac:spMkLst>
            <pc:docMk/>
            <pc:sldMk cId="249135192" sldId="262"/>
            <ac:spMk id="2065" creationId="{79F40191-0F44-4FD1-82CC-ACB507C14BE6}"/>
          </ac:spMkLst>
        </pc:spChg>
        <pc:spChg chg="add">
          <ac:chgData name="Leon, Lars" userId="1d3691a2-abab-4d27-8677-de827f436b48" providerId="ADAL" clId="{FB3A4084-32F8-4DD8-9DE5-4E0990A8F8DF}" dt="2023-07-18T17:20:04.492" v="1054" actId="26606"/>
          <ac:spMkLst>
            <pc:docMk/>
            <pc:sldMk cId="249135192" sldId="262"/>
            <ac:spMk id="2067" creationId="{71B2258F-86CA-4D4D-8270-BC05FCDEBFB3}"/>
          </ac:spMkLst>
        </pc:spChg>
        <pc:picChg chg="add mod ord">
          <ac:chgData name="Leon, Lars" userId="1d3691a2-abab-4d27-8677-de827f436b48" providerId="ADAL" clId="{FB3A4084-32F8-4DD8-9DE5-4E0990A8F8DF}" dt="2023-07-19T19:48:57.436" v="1716" actId="1076"/>
          <ac:picMkLst>
            <pc:docMk/>
            <pc:sldMk cId="249135192" sldId="262"/>
            <ac:picMk id="2050" creationId="{CCC61E29-3A3E-851C-50F0-B0CB892775C7}"/>
          </ac:picMkLst>
        </pc:picChg>
      </pc:sldChg>
      <pc:sldChg chg="addSp delSp modSp mod setBg">
        <pc:chgData name="Leon, Lars" userId="1d3691a2-abab-4d27-8677-de827f436b48" providerId="ADAL" clId="{FB3A4084-32F8-4DD8-9DE5-4E0990A8F8DF}" dt="2023-07-19T19:51:40.991" v="1742" actId="20577"/>
        <pc:sldMkLst>
          <pc:docMk/>
          <pc:sldMk cId="3390549325" sldId="263"/>
        </pc:sldMkLst>
        <pc:spChg chg="mod">
          <ac:chgData name="Leon, Lars" userId="1d3691a2-abab-4d27-8677-de827f436b48" providerId="ADAL" clId="{FB3A4084-32F8-4DD8-9DE5-4E0990A8F8DF}" dt="2023-07-19T19:51:40.991" v="1742" actId="20577"/>
          <ac:spMkLst>
            <pc:docMk/>
            <pc:sldMk cId="3390549325" sldId="263"/>
            <ac:spMk id="2" creationId="{EE0A8E8F-C26B-6A18-6C14-4BDB4DD186E9}"/>
          </ac:spMkLst>
        </pc:spChg>
        <pc:spChg chg="mod">
          <ac:chgData name="Leon, Lars" userId="1d3691a2-abab-4d27-8677-de827f436b48" providerId="ADAL" clId="{FB3A4084-32F8-4DD8-9DE5-4E0990A8F8DF}" dt="2023-07-19T19:21:55.333" v="1508" actId="20577"/>
          <ac:spMkLst>
            <pc:docMk/>
            <pc:sldMk cId="3390549325" sldId="263"/>
            <ac:spMk id="3" creationId="{8FE31B38-B8B2-6074-49FC-F87A65508987}"/>
          </ac:spMkLst>
        </pc:spChg>
        <pc:spChg chg="add mod">
          <ac:chgData name="Leon, Lars" userId="1d3691a2-abab-4d27-8677-de827f436b48" providerId="ADAL" clId="{FB3A4084-32F8-4DD8-9DE5-4E0990A8F8DF}" dt="2023-07-18T13:09:33.301" v="931" actId="20577"/>
          <ac:spMkLst>
            <pc:docMk/>
            <pc:sldMk cId="3390549325" sldId="263"/>
            <ac:spMk id="4" creationId="{1347FB3C-56BB-ABBF-112B-DB850C12B37F}"/>
          </ac:spMkLst>
        </pc:spChg>
        <pc:spChg chg="add mod">
          <ac:chgData name="Leon, Lars" userId="1d3691a2-abab-4d27-8677-de827f436b48" providerId="ADAL" clId="{FB3A4084-32F8-4DD8-9DE5-4E0990A8F8DF}" dt="2023-07-19T19:43:45.124" v="1694" actId="207"/>
          <ac:spMkLst>
            <pc:docMk/>
            <pc:sldMk cId="3390549325" sldId="263"/>
            <ac:spMk id="5" creationId="{CAD5785C-2B22-E5EB-84EA-0FCF32C6EEFE}"/>
          </ac:spMkLst>
        </pc:spChg>
        <pc:spChg chg="add del">
          <ac:chgData name="Leon, Lars" userId="1d3691a2-abab-4d27-8677-de827f436b48" providerId="ADAL" clId="{FB3A4084-32F8-4DD8-9DE5-4E0990A8F8DF}" dt="2023-07-18T13:07:16.023" v="884" actId="26606"/>
          <ac:spMkLst>
            <pc:docMk/>
            <pc:sldMk cId="3390549325" sldId="263"/>
            <ac:spMk id="2055" creationId="{F13C74B1-5B17-4795-BED0-7140497B445A}"/>
          </ac:spMkLst>
        </pc:spChg>
        <pc:spChg chg="add del">
          <ac:chgData name="Leon, Lars" userId="1d3691a2-abab-4d27-8677-de827f436b48" providerId="ADAL" clId="{FB3A4084-32F8-4DD8-9DE5-4E0990A8F8DF}" dt="2023-07-18T13:07:16.023" v="884" actId="26606"/>
          <ac:spMkLst>
            <pc:docMk/>
            <pc:sldMk cId="3390549325" sldId="263"/>
            <ac:spMk id="2057" creationId="{D4974D33-8DC5-464E-8C6D-BE58F0669C17}"/>
          </ac:spMkLst>
        </pc:spChg>
        <pc:spChg chg="add">
          <ac:chgData name="Leon, Lars" userId="1d3691a2-abab-4d27-8677-de827f436b48" providerId="ADAL" clId="{FB3A4084-32F8-4DD8-9DE5-4E0990A8F8DF}" dt="2023-07-18T13:07:16.023" v="884" actId="26606"/>
          <ac:spMkLst>
            <pc:docMk/>
            <pc:sldMk cId="3390549325" sldId="263"/>
            <ac:spMk id="2062" creationId="{04812C46-200A-4DEB-A05E-3ED6C68C2387}"/>
          </ac:spMkLst>
        </pc:spChg>
        <pc:spChg chg="add">
          <ac:chgData name="Leon, Lars" userId="1d3691a2-abab-4d27-8677-de827f436b48" providerId="ADAL" clId="{FB3A4084-32F8-4DD8-9DE5-4E0990A8F8DF}" dt="2023-07-18T13:07:16.023" v="884" actId="26606"/>
          <ac:spMkLst>
            <pc:docMk/>
            <pc:sldMk cId="3390549325" sldId="263"/>
            <ac:spMk id="2064" creationId="{D1EA859B-E555-4109-94F3-6700E046E008}"/>
          </ac:spMkLst>
        </pc:spChg>
        <pc:picChg chg="add del mod">
          <ac:chgData name="Leon, Lars" userId="1d3691a2-abab-4d27-8677-de827f436b48" providerId="ADAL" clId="{FB3A4084-32F8-4DD8-9DE5-4E0990A8F8DF}" dt="2023-07-18T13:07:02.594" v="882" actId="478"/>
          <ac:picMkLst>
            <pc:docMk/>
            <pc:sldMk cId="3390549325" sldId="263"/>
            <ac:picMk id="2050" creationId="{C78369C2-0874-43A2-F06A-D025CE921F68}"/>
          </ac:picMkLst>
        </pc:picChg>
        <pc:picChg chg="add mod ord">
          <ac:chgData name="Leon, Lars" userId="1d3691a2-abab-4d27-8677-de827f436b48" providerId="ADAL" clId="{FB3A4084-32F8-4DD8-9DE5-4E0990A8F8DF}" dt="2023-07-19T19:43:12.750" v="1690" actId="1076"/>
          <ac:picMkLst>
            <pc:docMk/>
            <pc:sldMk cId="3390549325" sldId="263"/>
            <ac:picMk id="2051" creationId="{A4AA1C02-482D-BA4E-1A5B-3B3344C0CDC0}"/>
          </ac:picMkLst>
        </pc:picChg>
      </pc:sldChg>
      <pc:sldChg chg="addSp modSp mod setBg">
        <pc:chgData name="Leon, Lars" userId="1d3691a2-abab-4d27-8677-de827f436b48" providerId="ADAL" clId="{FB3A4084-32F8-4DD8-9DE5-4E0990A8F8DF}" dt="2023-07-19T19:51:36.071" v="1740" actId="20577"/>
        <pc:sldMkLst>
          <pc:docMk/>
          <pc:sldMk cId="1493003262" sldId="264"/>
        </pc:sldMkLst>
        <pc:spChg chg="mod">
          <ac:chgData name="Leon, Lars" userId="1d3691a2-abab-4d27-8677-de827f436b48" providerId="ADAL" clId="{FB3A4084-32F8-4DD8-9DE5-4E0990A8F8DF}" dt="2023-07-19T19:51:36.071" v="1740" actId="20577"/>
          <ac:spMkLst>
            <pc:docMk/>
            <pc:sldMk cId="1493003262" sldId="264"/>
            <ac:spMk id="2" creationId="{EE0A8E8F-C26B-6A18-6C14-4BDB4DD186E9}"/>
          </ac:spMkLst>
        </pc:spChg>
        <pc:spChg chg="mod">
          <ac:chgData name="Leon, Lars" userId="1d3691a2-abab-4d27-8677-de827f436b48" providerId="ADAL" clId="{FB3A4084-32F8-4DD8-9DE5-4E0990A8F8DF}" dt="2023-07-19T19:21:44.711" v="1506" actId="14100"/>
          <ac:spMkLst>
            <pc:docMk/>
            <pc:sldMk cId="1493003262" sldId="264"/>
            <ac:spMk id="3" creationId="{8FE31B38-B8B2-6074-49FC-F87A65508987}"/>
          </ac:spMkLst>
        </pc:spChg>
        <pc:spChg chg="add mod">
          <ac:chgData name="Leon, Lars" userId="1d3691a2-abab-4d27-8677-de827f436b48" providerId="ADAL" clId="{FB3A4084-32F8-4DD8-9DE5-4E0990A8F8DF}" dt="2023-07-18T17:17:03.688" v="1036" actId="255"/>
          <ac:spMkLst>
            <pc:docMk/>
            <pc:sldMk cId="1493003262" sldId="264"/>
            <ac:spMk id="4" creationId="{4A0FF1B8-8F98-B7AE-BB5E-E4CC8C0BB262}"/>
          </ac:spMkLst>
        </pc:spChg>
        <pc:spChg chg="add mod">
          <ac:chgData name="Leon, Lars" userId="1d3691a2-abab-4d27-8677-de827f436b48" providerId="ADAL" clId="{FB3A4084-32F8-4DD8-9DE5-4E0990A8F8DF}" dt="2023-07-19T19:48:39.656" v="1712" actId="1076"/>
          <ac:spMkLst>
            <pc:docMk/>
            <pc:sldMk cId="1493003262" sldId="264"/>
            <ac:spMk id="5" creationId="{B114C432-8AD6-7D27-D3E5-52421637C6E7}"/>
          </ac:spMkLst>
        </pc:spChg>
        <pc:spChg chg="add">
          <ac:chgData name="Leon, Lars" userId="1d3691a2-abab-4d27-8677-de827f436b48" providerId="ADAL" clId="{FB3A4084-32F8-4DD8-9DE5-4E0990A8F8DF}" dt="2023-07-18T17:15:09.169" v="964" actId="26606"/>
          <ac:spMkLst>
            <pc:docMk/>
            <pc:sldMk cId="1493003262" sldId="264"/>
            <ac:spMk id="1031" creationId="{E91DC736-0EF8-4F87-9146-EBF1D2EE4D3D}"/>
          </ac:spMkLst>
        </pc:spChg>
        <pc:spChg chg="add">
          <ac:chgData name="Leon, Lars" userId="1d3691a2-abab-4d27-8677-de827f436b48" providerId="ADAL" clId="{FB3A4084-32F8-4DD8-9DE5-4E0990A8F8DF}" dt="2023-07-18T17:15:09.169" v="964" actId="26606"/>
          <ac:spMkLst>
            <pc:docMk/>
            <pc:sldMk cId="1493003262" sldId="264"/>
            <ac:spMk id="1033" creationId="{097CD68E-23E3-4007-8847-CD0944C4F7BE}"/>
          </ac:spMkLst>
        </pc:spChg>
        <pc:spChg chg="add">
          <ac:chgData name="Leon, Lars" userId="1d3691a2-abab-4d27-8677-de827f436b48" providerId="ADAL" clId="{FB3A4084-32F8-4DD8-9DE5-4E0990A8F8DF}" dt="2023-07-18T17:15:09.169" v="964" actId="26606"/>
          <ac:spMkLst>
            <pc:docMk/>
            <pc:sldMk cId="1493003262" sldId="264"/>
            <ac:spMk id="1035" creationId="{AF2F604E-43BE-4DC3-B983-E071523364F8}"/>
          </ac:spMkLst>
        </pc:spChg>
        <pc:spChg chg="add">
          <ac:chgData name="Leon, Lars" userId="1d3691a2-abab-4d27-8677-de827f436b48" providerId="ADAL" clId="{FB3A4084-32F8-4DD8-9DE5-4E0990A8F8DF}" dt="2023-07-18T17:15:09.169" v="964" actId="26606"/>
          <ac:spMkLst>
            <pc:docMk/>
            <pc:sldMk cId="1493003262" sldId="264"/>
            <ac:spMk id="1037" creationId="{08C9B587-E65E-4B52-B37C-ABEBB6E87928}"/>
          </ac:spMkLst>
        </pc:spChg>
        <pc:picChg chg="add mod ord">
          <ac:chgData name="Leon, Lars" userId="1d3691a2-abab-4d27-8677-de827f436b48" providerId="ADAL" clId="{FB3A4084-32F8-4DD8-9DE5-4E0990A8F8DF}" dt="2023-07-18T17:15:09.169" v="964" actId="26606"/>
          <ac:picMkLst>
            <pc:docMk/>
            <pc:sldMk cId="1493003262" sldId="264"/>
            <ac:picMk id="1026" creationId="{0F347577-435B-82B5-B3C6-1E6D9689C72E}"/>
          </ac:picMkLst>
        </pc:picChg>
      </pc:sldChg>
      <pc:sldChg chg="addSp modSp new mod">
        <pc:chgData name="Leon, Lars" userId="1d3691a2-abab-4d27-8677-de827f436b48" providerId="ADAL" clId="{FB3A4084-32F8-4DD8-9DE5-4E0990A8F8DF}" dt="2023-07-19T19:28:16.399" v="1542" actId="207"/>
        <pc:sldMkLst>
          <pc:docMk/>
          <pc:sldMk cId="2254712107" sldId="265"/>
        </pc:sldMkLst>
        <pc:spChg chg="add mod">
          <ac:chgData name="Leon, Lars" userId="1d3691a2-abab-4d27-8677-de827f436b48" providerId="ADAL" clId="{FB3A4084-32F8-4DD8-9DE5-4E0990A8F8DF}" dt="2023-07-19T19:27:55.029" v="1517" actId="1076"/>
          <ac:spMkLst>
            <pc:docMk/>
            <pc:sldMk cId="2254712107" sldId="265"/>
            <ac:spMk id="4" creationId="{B26386D1-F2DB-DA93-6707-38377BC002D7}"/>
          </ac:spMkLst>
        </pc:spChg>
        <pc:spChg chg="add mod">
          <ac:chgData name="Leon, Lars" userId="1d3691a2-abab-4d27-8677-de827f436b48" providerId="ADAL" clId="{FB3A4084-32F8-4DD8-9DE5-4E0990A8F8DF}" dt="2023-07-19T19:28:16.399" v="1542" actId="207"/>
          <ac:spMkLst>
            <pc:docMk/>
            <pc:sldMk cId="2254712107" sldId="265"/>
            <ac:spMk id="5" creationId="{EE9CD9CB-0797-57A2-7483-E5CCBFC883BF}"/>
          </ac:spMkLst>
        </pc:spChg>
        <pc:picChg chg="add mod">
          <ac:chgData name="Leon, Lars" userId="1d3691a2-abab-4d27-8677-de827f436b48" providerId="ADAL" clId="{FB3A4084-32F8-4DD8-9DE5-4E0990A8F8DF}" dt="2023-07-19T19:27:55.843" v="1518" actId="1076"/>
          <ac:picMkLst>
            <pc:docMk/>
            <pc:sldMk cId="2254712107" sldId="265"/>
            <ac:picMk id="2050" creationId="{E0F69DA4-D803-B2B2-70CF-02D5E64D35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039F-11EB-4988-6BCB-53FD9B3B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4F729-46C8-5C85-80CB-39829037B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02005-A7FC-1D21-4E99-C6DC2BF1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A074-EA5B-70B1-8345-13B5F013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F395-4B6A-1455-13EE-8F3CA35B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FDF8-60A4-4E90-0EC9-7F9D941D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CE457-390B-C865-7F41-6993F4F93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AC4C-60EB-120A-FEF3-E377A3F7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9A05-82CB-5574-47BE-02B4289B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6734-DC0E-5754-F185-A45753AC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E7831-C809-C546-71CE-521410835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96A07-BD5D-A7A1-183F-C4466CF40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6F0C-7D09-F578-24C2-B0F7C906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35DA-EAA8-2E76-6AB1-F0EAAE16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4BE6-56CD-6603-7FD7-C88EE510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3983-D324-EB84-D65D-E022BE94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BD18-2074-3322-835C-3CD73D5B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C5895-71EB-E51B-EB70-FBCF2F03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623BD-B6EB-659C-851E-5EA91CBF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7BE5-0085-F77D-9C90-2EDC13AB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7A31-BEF8-57DB-1EF5-2F0F4AA4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12C9B-8847-7A3D-F63C-5EEDBA0C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28A1-3639-3538-2DED-45174708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3B82-9A3B-F85D-850C-FADB2A79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798A-3205-1B1D-9363-268BD963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BC5E-CCA9-0C4B-DD72-8E2340F2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3AC2-ECCC-D828-DD10-F33E3E290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73E8-6FE6-7254-7BA0-0BAC4800C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2E443-6E4D-1A40-1C8E-E5E9D6E0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1FB8E-0C7F-50F3-C113-08BC2981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CB694-88E3-31D1-4694-973F3B96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0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3807-8535-7608-A93F-3182674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6B4AD-EAE9-BDEB-D509-17726762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FE797-8814-EFCB-7727-9EED52FD1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FCE0A-F55C-E436-17C4-EB31E3A29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027CE-8E7C-667C-9358-AD0ADDEDE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FF08C-B8C7-5EBE-624A-3C591C54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03A77-B155-BD3A-3913-B1C89ED1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6783A-DB82-7E22-D22E-532F3E42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0AB9-04BA-AE75-529E-B789D922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3E8E5-9F1E-9E39-4119-A14D698C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075D-CCCE-E7FD-EFB8-9833F0B8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ED5DD-79CB-5CC6-1FE7-F5F7051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2CCDF-FCB3-F979-BCEB-2C9FC4AE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245E7-C84E-C14D-2D01-12774262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329F7-0C4B-6CC6-0C3E-0971F17D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2933-8FD8-13BA-A9F9-53AC7FFF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82D89-E5C4-C53B-01F5-C251CFD5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7261F-4EE7-AF2B-77A6-D534C1CE6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447A-CFED-F985-FECF-88E9DE75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D93CB-7C69-7A1A-078E-C8983E35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14A28-7E09-2294-6AC3-EB24988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D092-CBBE-3B74-F175-B30E97D4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3BA55-82B1-9E36-3C16-87ED55DCA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730FE-8293-EE9F-67F1-008FF1ADE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A73A-9EE2-8D11-CF34-D81F2EA6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21ADF-CF7B-5A6D-A17B-19662660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C5E37-F6BD-52B0-F78C-77F54E0F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3799D-05DB-EBF8-5DA7-8896E80A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6923-B4A3-6950-BE8E-A8B6FBAC2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AC8A9-9437-D29E-E690-C4C3E4AAF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D570-8316-42E7-A8FA-29B0B3F462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1FB7-0399-EE17-EBE3-7CCEDC65E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EBCEB-5C89-5774-6532-8B10B0697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83BF-4900-4F33-8482-44EF37DD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7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2955120@N05/1527989879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hotos/82955120@N0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C13B59E5-380B-013B-3799-9FC2FE27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7"/>
            <a:ext cx="12120880" cy="8084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37886-F9EF-3E02-3429-CC1CDC25A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06" y="708198"/>
            <a:ext cx="11558587" cy="13509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0" i="0" u="none" strike="noStrike" baseline="0" dirty="0">
                <a:latin typeface="ArialMT"/>
              </a:rPr>
              <a:t>Creatively Influencing our Collective Future through</a:t>
            </a:r>
            <a:br>
              <a:rPr lang="en-US" sz="3600" b="0" i="0" u="none" strike="noStrike" baseline="0" dirty="0">
                <a:latin typeface="ArialMT"/>
              </a:rPr>
            </a:br>
            <a:r>
              <a:rPr lang="en-US" sz="3600" b="0" i="0" u="none" strike="noStrike" baseline="0" dirty="0">
                <a:latin typeface="ArialMT"/>
              </a:rPr>
              <a:t>Use of a Scenario to Help with a Facilitated Discussion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10CE3-8C6B-2395-2EC5-6F679B1E4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06" y="2762251"/>
            <a:ext cx="5557837" cy="22592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/>
              <a:t>Lars Leon</a:t>
            </a:r>
          </a:p>
          <a:p>
            <a:r>
              <a:rPr lang="en-US" sz="3200" dirty="0"/>
              <a:t>University of Kansas Libraries</a:t>
            </a:r>
          </a:p>
          <a:p>
            <a:r>
              <a:rPr lang="en-US" sz="3200" dirty="0"/>
              <a:t>July 28, 2023</a:t>
            </a:r>
          </a:p>
          <a:p>
            <a:r>
              <a:rPr lang="en-US" sz="3200" dirty="0"/>
              <a:t>IDS Project Conference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D526F-096D-3241-9A94-ECD0D2104949}"/>
              </a:ext>
            </a:extLst>
          </p:cNvPr>
          <p:cNvSpPr txBox="1"/>
          <p:nvPr/>
        </p:nvSpPr>
        <p:spPr>
          <a:xfrm>
            <a:off x="4966335" y="5967757"/>
            <a:ext cx="52933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"</a:t>
            </a:r>
            <a:r>
              <a:rPr lang="en-US" dirty="0">
                <a:hlinkClick r:id="rId3"/>
              </a:rPr>
              <a:t>Vibrant Hot Air Balloons</a:t>
            </a:r>
            <a:r>
              <a:rPr lang="en-US" dirty="0"/>
              <a:t>" by </a:t>
            </a:r>
            <a:r>
              <a:rPr lang="en-US" dirty="0">
                <a:hlinkClick r:id="rId4"/>
              </a:rPr>
              <a:t>Bold Frontiers</a:t>
            </a:r>
            <a:r>
              <a:rPr lang="en-US" dirty="0"/>
              <a:t> is licensed under </a:t>
            </a:r>
            <a:r>
              <a:rPr lang="en-US" dirty="0">
                <a:hlinkClick r:id="rId5"/>
              </a:rPr>
              <a:t>CC BY 2.0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626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3FB4C2-1132-F8C0-B705-9C04609BA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r="13818" b="272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88624-28EE-EAF0-614A-90E424BB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6201"/>
            <a:ext cx="5423916" cy="767333"/>
          </a:xfrm>
        </p:spPr>
        <p:txBody>
          <a:bodyPr anchor="b">
            <a:norm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7365-A36C-74C8-DA9F-14EFDA78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135781"/>
            <a:ext cx="5293106" cy="5569819"/>
          </a:xfrm>
        </p:spPr>
        <p:txBody>
          <a:bodyPr anchor="t">
            <a:norm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Give you some ideas and areas you might be interested in exploring yourself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 actions you can do as an individual and as a group to see success in four years.</a:t>
            </a:r>
          </a:p>
          <a:p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6AC12-742C-A99A-D26D-F4BD3CEC5A66}"/>
              </a:ext>
            </a:extLst>
          </p:cNvPr>
          <p:cNvSpPr txBox="1"/>
          <p:nvPr/>
        </p:nvSpPr>
        <p:spPr>
          <a:xfrm>
            <a:off x="5010150" y="6412468"/>
            <a:ext cx="15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boys (Lars)</a:t>
            </a:r>
          </a:p>
        </p:txBody>
      </p:sp>
    </p:spTree>
    <p:extLst>
      <p:ext uri="{BB962C8B-B14F-4D97-AF65-F5344CB8AC3E}">
        <p14:creationId xmlns:p14="http://schemas.microsoft.com/office/powerpoint/2010/main" val="328262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F3A04-C2CD-040C-350A-03387B5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388" y="365125"/>
            <a:ext cx="1680409" cy="1807305"/>
          </a:xfrm>
        </p:spPr>
        <p:txBody>
          <a:bodyPr>
            <a:normAutofit/>
          </a:bodyPr>
          <a:lstStyle/>
          <a:p>
            <a:pPr algn="r"/>
            <a:r>
              <a:rPr lang="en-US" sz="4100" dirty="0"/>
              <a:t>Today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8CAC8C-3E90-929B-745A-0AE80F3A5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708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21AD-CF59-67BD-E2A1-0868C0401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561" y="2394256"/>
            <a:ext cx="7200392" cy="446373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/>
              <a:t>1. Scenario 4 years down the road – “within resource sharing” and some areas that might impact it</a:t>
            </a:r>
          </a:p>
          <a:p>
            <a:pPr marL="0" indent="0" algn="r">
              <a:buNone/>
            </a:pPr>
            <a:r>
              <a:rPr lang="en-US" sz="3600" dirty="0"/>
              <a:t>2. Reflection and discussion time – </a:t>
            </a:r>
          </a:p>
          <a:p>
            <a:pPr marL="0" indent="0" algn="r">
              <a:buNone/>
            </a:pPr>
            <a:r>
              <a:rPr lang="en-US" sz="3600" dirty="0"/>
              <a:t>2 questions</a:t>
            </a:r>
          </a:p>
          <a:p>
            <a:pPr marL="457200" lvl="1" indent="0" algn="r">
              <a:buNone/>
            </a:pPr>
            <a:r>
              <a:rPr lang="en-US" sz="3600" dirty="0"/>
              <a:t>Use 2-2-4 Facilitation technique</a:t>
            </a:r>
          </a:p>
          <a:p>
            <a:pPr algn="r"/>
            <a:r>
              <a:rPr lang="en-US" sz="3600" dirty="0"/>
              <a:t>https://tinyurl.com/IDSConfScenario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EB403-DA75-88CE-50A7-3C18CDAC3D17}"/>
              </a:ext>
            </a:extLst>
          </p:cNvPr>
          <p:cNvSpPr txBox="1"/>
          <p:nvPr/>
        </p:nvSpPr>
        <p:spPr>
          <a:xfrm>
            <a:off x="3705225" y="6353175"/>
            <a:ext cx="3381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Kansas wildflowers (Lars)</a:t>
            </a:r>
          </a:p>
        </p:txBody>
      </p:sp>
    </p:spTree>
    <p:extLst>
      <p:ext uri="{BB962C8B-B14F-4D97-AF65-F5344CB8AC3E}">
        <p14:creationId xmlns:p14="http://schemas.microsoft.com/office/powerpoint/2010/main" val="125179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A8E8F-C26B-6A18-6C14-4BDB4DD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955675"/>
          </a:xfrm>
        </p:spPr>
        <p:txBody>
          <a:bodyPr>
            <a:normAutofit/>
          </a:bodyPr>
          <a:lstStyle/>
          <a:p>
            <a:r>
              <a:rPr lang="en-US" dirty="0"/>
              <a:t>2-2-4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8D1B4F-EBDD-21DD-24EB-1BCEAD8AE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-2" b="-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1B38-B8B2-6074-49FC-F87A6550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408" y="1992428"/>
            <a:ext cx="5559390" cy="46522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benefits and challenges do you see? (Okay to add something new or disagree)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can you do to have the future you’d like in four years? What can a group do?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D856E-235C-B635-80B1-FD5C6A3380B8}"/>
              </a:ext>
            </a:extLst>
          </p:cNvPr>
          <p:cNvSpPr txBox="1"/>
          <p:nvPr/>
        </p:nvSpPr>
        <p:spPr>
          <a:xfrm>
            <a:off x="3799586" y="6381988"/>
            <a:ext cx="740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Buskerfest</a:t>
            </a:r>
            <a:r>
              <a:rPr lang="en-US" sz="2400" dirty="0"/>
              <a:t> ~ Lawrence, KS~ Memorial Day weekends (Lars)</a:t>
            </a:r>
          </a:p>
        </p:txBody>
      </p:sp>
    </p:spTree>
    <p:extLst>
      <p:ext uri="{BB962C8B-B14F-4D97-AF65-F5344CB8AC3E}">
        <p14:creationId xmlns:p14="http://schemas.microsoft.com/office/powerpoint/2010/main" val="326899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B171D-ADB6-2832-6BFF-9FA83B36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848106"/>
            <a:ext cx="4485861" cy="560070"/>
          </a:xfrm>
        </p:spPr>
        <p:txBody>
          <a:bodyPr anchor="b">
            <a:normAutofit/>
          </a:bodyPr>
          <a:lstStyle/>
          <a:p>
            <a:r>
              <a:rPr lang="en-US" sz="3400" dirty="0"/>
              <a:t>Thank you:</a:t>
            </a:r>
          </a:p>
        </p:txBody>
      </p:sp>
      <p:sp>
        <p:nvSpPr>
          <p:cNvPr id="1040" name="Rectangle 103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3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950D-0AE0-4A83-454D-A1A52A38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603986"/>
            <a:ext cx="4498848" cy="4864608"/>
          </a:xfrm>
        </p:spPr>
        <p:txBody>
          <a:bodyPr anchor="t">
            <a:normAutofit fontScale="85000" lnSpcReduction="10000"/>
          </a:bodyPr>
          <a:lstStyle/>
          <a:p>
            <a:pPr marR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Co-Researcher Carol Kochan, Head, Coll. </a:t>
            </a:r>
            <a:r>
              <a:rPr lang="en-US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Mgmt</a:t>
            </a: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&amp; Resource Sharing, Utah State University</a:t>
            </a:r>
          </a:p>
          <a:p>
            <a:pPr marR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</a:rPr>
              <a:t>Greater Western Library Alliance (testing out some of the scenario and discussion technique)</a:t>
            </a:r>
          </a:p>
          <a:p>
            <a:pPr marR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 speakers at ID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</a:rPr>
              <a:t>S Conference</a:t>
            </a:r>
          </a:p>
          <a:p>
            <a:pPr marR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 of you</a:t>
            </a:r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2E8042-56A0-CA38-8629-93292AB66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3" r="-2" b="-2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F0CA4-3D79-EBEA-40C5-24982FBA1C20}"/>
              </a:ext>
            </a:extLst>
          </p:cNvPr>
          <p:cNvSpPr txBox="1"/>
          <p:nvPr/>
        </p:nvSpPr>
        <p:spPr>
          <a:xfrm>
            <a:off x="2473692" y="6468594"/>
            <a:ext cx="313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AT in the Smokeys (Lars)</a:t>
            </a:r>
          </a:p>
        </p:txBody>
      </p:sp>
    </p:spTree>
    <p:extLst>
      <p:ext uri="{BB962C8B-B14F-4D97-AF65-F5344CB8AC3E}">
        <p14:creationId xmlns:p14="http://schemas.microsoft.com/office/powerpoint/2010/main" val="148756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eld of sunflowers">
            <a:extLst>
              <a:ext uri="{FF2B5EF4-FFF2-40B4-BE49-F238E27FC236}">
                <a16:creationId xmlns:a16="http://schemas.microsoft.com/office/drawing/2014/main" id="{CCC61E29-3A3E-851C-50F0-B0CB89277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12852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A8E8F-C26B-6A18-6C14-4BDB4DD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47208"/>
            <a:ext cx="2966720" cy="1098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1B38-B8B2-6074-49FC-F87A6550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732547"/>
            <a:ext cx="9613432" cy="251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Environment – Our Patrons &amp; Universities, Publics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Discoverability &amp; Mechanics of Sharing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Some Other Points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B43A2-FB7F-FAF5-CCCA-307D568D8A3F}"/>
              </a:ext>
            </a:extLst>
          </p:cNvPr>
          <p:cNvSpPr txBox="1"/>
          <p:nvPr/>
        </p:nvSpPr>
        <p:spPr>
          <a:xfrm>
            <a:off x="6515100" y="6165502"/>
            <a:ext cx="4987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Grinter</a:t>
            </a:r>
            <a:r>
              <a:rPr lang="en-US" sz="2400" dirty="0"/>
              <a:t> Sunflower Farms, Kansas (Lars)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4CE61-8B38-4A13-CAF5-10C4597BB6AA}"/>
              </a:ext>
            </a:extLst>
          </p:cNvPr>
          <p:cNvSpPr txBox="1"/>
          <p:nvPr/>
        </p:nvSpPr>
        <p:spPr>
          <a:xfrm>
            <a:off x="583968" y="4569658"/>
            <a:ext cx="55120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https://tinyurl.com/IDSConfScenario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5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47577-435B-82B5-B3C6-1E6D9689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A8E8F-C26B-6A18-6C14-4BDB4DD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8627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2-2-4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1B38-B8B2-6074-49FC-F87A6550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2976880"/>
            <a:ext cx="4652285" cy="310418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/>
              <a:t>1. What benefits and challenges do you see?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FF1B8-8F98-B7AE-BB5E-E4CC8C0BB262}"/>
              </a:ext>
            </a:extLst>
          </p:cNvPr>
          <p:cNvSpPr txBox="1"/>
          <p:nvPr/>
        </p:nvSpPr>
        <p:spPr>
          <a:xfrm>
            <a:off x="193040" y="6232317"/>
            <a:ext cx="921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Hamilton Wood Type Museum &amp; Printing Museum, Two Rivers, WI (Lars)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4C432-8AD6-7D27-D3E5-52421637C6E7}"/>
              </a:ext>
            </a:extLst>
          </p:cNvPr>
          <p:cNvSpPr txBox="1"/>
          <p:nvPr/>
        </p:nvSpPr>
        <p:spPr>
          <a:xfrm>
            <a:off x="532569" y="4935418"/>
            <a:ext cx="55120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https://tinyurl.com/IDSConfScenario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0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4AA1C02-482D-BA4E-1A5B-3B3344C0C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-3047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A8E8F-C26B-6A18-6C14-4BDB4DD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80" y="365125"/>
            <a:ext cx="212851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/>
              <a:t>-2-4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1B38-B8B2-6074-49FC-F87A6550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760" y="2434201"/>
            <a:ext cx="4064000" cy="37427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/>
              <a:t>2. What can you do to have the future you’d like in four years? </a:t>
            </a:r>
          </a:p>
          <a:p>
            <a:pPr marL="0" indent="0" algn="r">
              <a:buNone/>
            </a:pPr>
            <a:r>
              <a:rPr lang="en-US" sz="3600" dirty="0"/>
              <a:t>What can a group do?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7FB3C-56BB-ABBF-112B-DB850C12B37F}"/>
              </a:ext>
            </a:extLst>
          </p:cNvPr>
          <p:cNvSpPr txBox="1"/>
          <p:nvPr/>
        </p:nvSpPr>
        <p:spPr>
          <a:xfrm>
            <a:off x="7985280" y="5807631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Craig M. Spielberg CDT ‘23 (YouTube)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5785C-2B22-E5EB-84EA-0FCF32C6EEFE}"/>
              </a:ext>
            </a:extLst>
          </p:cNvPr>
          <p:cNvSpPr txBox="1"/>
          <p:nvPr/>
        </p:nvSpPr>
        <p:spPr>
          <a:xfrm>
            <a:off x="195649" y="5407521"/>
            <a:ext cx="55120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https://tinyurl.com/IDSConfScenario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59B2-E537-CA6C-2284-C7C4E5BC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2858-CDB4-7541-0402-1880B8A4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F69DA4-D803-B2B2-70CF-02D5E64D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7" cy="914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386D1-F2DB-DA93-6707-38377BC002D7}"/>
              </a:ext>
            </a:extLst>
          </p:cNvPr>
          <p:cNvSpPr txBox="1"/>
          <p:nvPr/>
        </p:nvSpPr>
        <p:spPr>
          <a:xfrm>
            <a:off x="1123876" y="5850235"/>
            <a:ext cx="7025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https://tinyurl.com/IDSConfScenario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CD9CB-0797-57A2-7483-E5CCBFC883BF}"/>
              </a:ext>
            </a:extLst>
          </p:cNvPr>
          <p:cNvSpPr txBox="1"/>
          <p:nvPr/>
        </p:nvSpPr>
        <p:spPr>
          <a:xfrm>
            <a:off x="6785811" y="7931217"/>
            <a:ext cx="230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Max Patch on AT (Lars)</a:t>
            </a:r>
          </a:p>
        </p:txBody>
      </p:sp>
    </p:spTree>
    <p:extLst>
      <p:ext uri="{BB962C8B-B14F-4D97-AF65-F5344CB8AC3E}">
        <p14:creationId xmlns:p14="http://schemas.microsoft.com/office/powerpoint/2010/main" val="225471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353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Wingdings</vt:lpstr>
      <vt:lpstr>Office Theme</vt:lpstr>
      <vt:lpstr>Creatively Influencing our Collective Future through Use of a Scenario to Help with a Facilitated Discussion</vt:lpstr>
      <vt:lpstr>Purpose</vt:lpstr>
      <vt:lpstr>Today</vt:lpstr>
      <vt:lpstr>2-2-4</vt:lpstr>
      <vt:lpstr>Thank you:</vt:lpstr>
      <vt:lpstr>Scenario</vt:lpstr>
      <vt:lpstr>2-2-4</vt:lpstr>
      <vt:lpstr>2-2-4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Creatively Influencing our Collective Future through Use of Scenario to Help with a Facilitated Discussion</dc:title>
  <dc:creator>Leon, Lars</dc:creator>
  <cp:lastModifiedBy>Leon, Lars</cp:lastModifiedBy>
  <cp:revision>1</cp:revision>
  <dcterms:created xsi:type="dcterms:W3CDTF">2023-07-17T22:29:31Z</dcterms:created>
  <dcterms:modified xsi:type="dcterms:W3CDTF">2023-07-19T19:51:44Z</dcterms:modified>
</cp:coreProperties>
</file>