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333" r:id="rId3"/>
    <p:sldId id="2720" r:id="rId4"/>
    <p:sldId id="2702" r:id="rId5"/>
    <p:sldId id="2728" r:id="rId6"/>
    <p:sldId id="2707" r:id="rId7"/>
    <p:sldId id="2700" r:id="rId8"/>
    <p:sldId id="2714" r:id="rId9"/>
    <p:sldId id="2721" r:id="rId10"/>
    <p:sldId id="2727" r:id="rId11"/>
    <p:sldId id="2718" r:id="rId12"/>
    <p:sldId id="2719" r:id="rId13"/>
    <p:sldId id="2724" r:id="rId14"/>
    <p:sldId id="2725" r:id="rId15"/>
    <p:sldId id="2723" r:id="rId16"/>
    <p:sldId id="2726" r:id="rId17"/>
    <p:sldId id="269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2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1701"/>
  </p:normalViewPr>
  <p:slideViewPr>
    <p:cSldViewPr snapToGrid="0" snapToObjects="1">
      <p:cViewPr varScale="1">
        <p:scale>
          <a:sx n="109" d="100"/>
          <a:sy n="109" d="100"/>
        </p:scale>
        <p:origin x="216" y="360"/>
      </p:cViewPr>
      <p:guideLst/>
    </p:cSldViewPr>
  </p:slideViewPr>
  <p:notesTextViewPr>
    <p:cViewPr>
      <p:scale>
        <a:sx n="1" d="1"/>
        <a:sy n="1" d="1"/>
      </p:scale>
      <p:origin x="0" y="0"/>
    </p:cViewPr>
  </p:notesTextViewPr>
  <p:notesViewPr>
    <p:cSldViewPr snapToGrid="0" snapToObjects="1">
      <p:cViewPr varScale="1">
        <p:scale>
          <a:sx n="82" d="100"/>
          <a:sy n="82" d="100"/>
        </p:scale>
        <p:origin x="2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655955-1554-5543-91B9-366082389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34458D-430B-0842-9EAE-27EC514CCE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5F41BC-3A2B-3F4F-A249-B0772F75D0B2}" type="datetimeFigureOut">
              <a:rPr lang="en-US" smtClean="0"/>
              <a:t>7/24/23</a:t>
            </a:fld>
            <a:endParaRPr lang="en-US"/>
          </a:p>
        </p:txBody>
      </p:sp>
      <p:sp>
        <p:nvSpPr>
          <p:cNvPr id="4" name="Footer Placeholder 3">
            <a:extLst>
              <a:ext uri="{FF2B5EF4-FFF2-40B4-BE49-F238E27FC236}">
                <a16:creationId xmlns:a16="http://schemas.microsoft.com/office/drawing/2014/main" id="{99036535-8A21-CC44-A85C-BF0FA83295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91C77B0-F27B-E84A-B61D-6B8800DB77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4FDCF1-F775-FA42-852D-9551B74977EE}" type="slidenum">
              <a:rPr lang="en-US" smtClean="0"/>
              <a:t>‹#›</a:t>
            </a:fld>
            <a:endParaRPr lang="en-US"/>
          </a:p>
        </p:txBody>
      </p:sp>
    </p:spTree>
    <p:extLst>
      <p:ext uri="{BB962C8B-B14F-4D97-AF65-F5344CB8AC3E}">
        <p14:creationId xmlns:p14="http://schemas.microsoft.com/office/powerpoint/2010/main" val="1191164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DD642-823D-2646-8CBC-B4EB2C0BEA5B}" type="datetimeFigureOut">
              <a:rPr lang="en-US" smtClean="0"/>
              <a:t>7/24/23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40003-0F4C-9243-930B-43277E780F5D}" type="slidenum">
              <a:rPr lang="en-US" smtClean="0"/>
              <a:t>‹#›</a:t>
            </a:fld>
            <a:endParaRPr lang="en-US"/>
          </a:p>
        </p:txBody>
      </p:sp>
    </p:spTree>
    <p:extLst>
      <p:ext uri="{BB962C8B-B14F-4D97-AF65-F5344CB8AC3E}">
        <p14:creationId xmlns:p14="http://schemas.microsoft.com/office/powerpoint/2010/main" val="231754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tlas-sys.atlassian.net/wiki/spaces/ILLiadAddons/pages/3149505/ILLiad+WorldCat+Local+Addon+WebView2+Chromiu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atlas-sys.atlassian.net/wiki/spaces/ILLiadAddons/pages/3149506/ILLiad+Google+Search+Addon+WebView2+Chromiu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1</a:t>
            </a:fld>
            <a:endParaRPr lang="en-US"/>
          </a:p>
        </p:txBody>
      </p:sp>
    </p:spTree>
    <p:extLst>
      <p:ext uri="{BB962C8B-B14F-4D97-AF65-F5344CB8AC3E}">
        <p14:creationId xmlns:p14="http://schemas.microsoft.com/office/powerpoint/2010/main" val="147219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ILLiad’s</a:t>
            </a:r>
            <a:r>
              <a:rPr lang="en-US" sz="1200" b="0" i="0" kern="1200" dirty="0">
                <a:solidFill>
                  <a:schemeClr val="tx1"/>
                </a:solidFill>
                <a:effectLst/>
                <a:latin typeface="+mn-lt"/>
                <a:ea typeface="+mn-ea"/>
                <a:cs typeface="+mn-cs"/>
              </a:rPr>
              <a:t> greatest feature has always been its community of users who show their support through collaboration and innovation. We welcome you to come and meet your fellow ILLiad practitioners and learn more about how to get the most from your powerful resource sharing management system. Each meeting’s focus will be selected from a participant-generated list and will include a discussion that features shared experiences and helpful tips from Atlas Systems staff and experienced ILLiad mentors.</a:t>
            </a:r>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17</a:t>
            </a:fld>
            <a:endParaRPr lang="en-US"/>
          </a:p>
        </p:txBody>
      </p:sp>
    </p:spTree>
    <p:extLst>
      <p:ext uri="{BB962C8B-B14F-4D97-AF65-F5344CB8AC3E}">
        <p14:creationId xmlns:p14="http://schemas.microsoft.com/office/powerpoint/2010/main" val="2743192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18</a:t>
            </a:fld>
            <a:endParaRPr lang="en-US"/>
          </a:p>
        </p:txBody>
      </p:sp>
    </p:spTree>
    <p:extLst>
      <p:ext uri="{BB962C8B-B14F-4D97-AF65-F5344CB8AC3E}">
        <p14:creationId xmlns:p14="http://schemas.microsoft.com/office/powerpoint/2010/main" val="325872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2</a:t>
            </a:fld>
            <a:endParaRPr lang="en-US"/>
          </a:p>
        </p:txBody>
      </p:sp>
    </p:spTree>
    <p:extLst>
      <p:ext uri="{BB962C8B-B14F-4D97-AF65-F5344CB8AC3E}">
        <p14:creationId xmlns:p14="http://schemas.microsoft.com/office/powerpoint/2010/main" val="317493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width of </a:t>
            </a:r>
            <a:r>
              <a:rPr lang="en-US" dirty="0" err="1"/>
              <a:t>ZServerConfig</a:t>
            </a:r>
            <a:r>
              <a:rPr lang="en-US" dirty="0"/>
              <a:t> Username and Password fields from 50 to 100 in both ILLiad and Ares. </a:t>
            </a:r>
            <a:r>
              <a:rPr lang="en-US" b="0" i="0" u="none" strike="noStrike" dirty="0">
                <a:solidFill>
                  <a:srgbClr val="111111"/>
                </a:solidFill>
                <a:effectLst/>
                <a:latin typeface="Lato" panose="020F0502020204030203" pitchFamily="34" charset="0"/>
              </a:rPr>
              <a:t>The captcha challenge will provide extra security against bot-driven account creation by requiring new users to solve the challenge in order to submit the form and create their accounts. The following captcha providers and plans are supported by ILLiad (note that a separate account must be created with your chosen captcha provider to implement </a:t>
            </a:r>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4</a:t>
            </a:fld>
            <a:endParaRPr lang="en-US"/>
          </a:p>
        </p:txBody>
      </p:sp>
    </p:spTree>
    <p:extLst>
      <p:ext uri="{BB962C8B-B14F-4D97-AF65-F5344CB8AC3E}">
        <p14:creationId xmlns:p14="http://schemas.microsoft.com/office/powerpoint/2010/main" val="232404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needed for </a:t>
            </a:r>
            <a:r>
              <a:rPr lang="en-US" dirty="0" err="1"/>
              <a:t>shib</a:t>
            </a:r>
            <a:r>
              <a:rPr lang="en-US" dirty="0"/>
              <a:t> &amp; </a:t>
            </a:r>
            <a:r>
              <a:rPr lang="en-US" dirty="0" err="1"/>
              <a:t>remoteauth</a:t>
            </a:r>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5</a:t>
            </a:fld>
            <a:endParaRPr lang="en-US"/>
          </a:p>
        </p:txBody>
      </p:sp>
    </p:spTree>
    <p:extLst>
      <p:ext uri="{BB962C8B-B14F-4D97-AF65-F5344CB8AC3E}">
        <p14:creationId xmlns:p14="http://schemas.microsoft.com/office/powerpoint/2010/main" val="262817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dirty="0">
                <a:solidFill>
                  <a:srgbClr val="504D7F"/>
                </a:solidFill>
                <a:effectLst/>
                <a:latin typeface="Lato" panose="020F0502020204030203" pitchFamily="34" charset="0"/>
                <a:hlinkClick r:id="rId3"/>
              </a:rPr>
              <a:t>WorldCat Local Search Client Addon (v.1.5.1)</a:t>
            </a:r>
            <a:endParaRPr lang="en-US" b="0" i="0" u="none" strike="noStrike" dirty="0">
              <a:solidFill>
                <a:srgbClr val="111111"/>
              </a:solidFill>
              <a:effectLst/>
              <a:latin typeface="Lato" panose="020F0502020204030203" pitchFamily="34" charset="0"/>
            </a:endParaRPr>
          </a:p>
          <a:p>
            <a:pPr algn="l">
              <a:buFont typeface="Arial" panose="020B0604020202020204" pitchFamily="34" charset="0"/>
              <a:buChar char="•"/>
            </a:pPr>
            <a:r>
              <a:rPr lang="en-US" b="1" i="0" u="none" strike="noStrike" dirty="0">
                <a:solidFill>
                  <a:srgbClr val="504D7F"/>
                </a:solidFill>
                <a:effectLst/>
                <a:latin typeface="Lato" panose="020F0502020204030203" pitchFamily="34" charset="0"/>
                <a:hlinkClick r:id="rId4"/>
              </a:rPr>
              <a:t>Google Search Client Addon (v.2.2.1)</a:t>
            </a:r>
            <a:endParaRPr lang="en-US" b="0" i="0" u="none" strike="noStrike" dirty="0">
              <a:solidFill>
                <a:srgbClr val="111111"/>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6</a:t>
            </a:fld>
            <a:endParaRPr lang="en-US"/>
          </a:p>
        </p:txBody>
      </p:sp>
    </p:spTree>
    <p:extLst>
      <p:ext uri="{BB962C8B-B14F-4D97-AF65-F5344CB8AC3E}">
        <p14:creationId xmlns:p14="http://schemas.microsoft.com/office/powerpoint/2010/main" val="466647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8</a:t>
            </a:fld>
            <a:endParaRPr lang="en-US"/>
          </a:p>
        </p:txBody>
      </p:sp>
    </p:spTree>
    <p:extLst>
      <p:ext uri="{BB962C8B-B14F-4D97-AF65-F5344CB8AC3E}">
        <p14:creationId xmlns:p14="http://schemas.microsoft.com/office/powerpoint/2010/main" val="946016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Optimizes smart fulfillment, searches </a:t>
            </a:r>
            <a:r>
              <a:rPr lang="en-US" dirty="0" err="1"/>
              <a:t>worldcat</a:t>
            </a:r>
            <a:r>
              <a:rPr lang="en-US" dirty="0"/>
              <a:t> through a collective group view, provides consortia analytics</a:t>
            </a:r>
          </a:p>
        </p:txBody>
      </p:sp>
      <p:sp>
        <p:nvSpPr>
          <p:cNvPr id="4" name="Slide Number Placeholder 3"/>
          <p:cNvSpPr>
            <a:spLocks noGrp="1"/>
          </p:cNvSpPr>
          <p:nvPr>
            <p:ph type="sldNum" sz="quarter" idx="5"/>
          </p:nvPr>
        </p:nvSpPr>
        <p:spPr/>
        <p:txBody>
          <a:bodyPr/>
          <a:lstStyle/>
          <a:p>
            <a:fld id="{F1440003-0F4C-9243-930B-43277E780F5D}" type="slidenum">
              <a:rPr lang="en-US" smtClean="0"/>
              <a:t>12</a:t>
            </a:fld>
            <a:endParaRPr lang="en-US"/>
          </a:p>
        </p:txBody>
      </p:sp>
    </p:spTree>
    <p:extLst>
      <p:ext uri="{BB962C8B-B14F-4D97-AF65-F5344CB8AC3E}">
        <p14:creationId xmlns:p14="http://schemas.microsoft.com/office/powerpoint/2010/main" val="273798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13</a:t>
            </a:fld>
            <a:endParaRPr lang="en-US"/>
          </a:p>
        </p:txBody>
      </p:sp>
    </p:spTree>
    <p:extLst>
      <p:ext uri="{BB962C8B-B14F-4D97-AF65-F5344CB8AC3E}">
        <p14:creationId xmlns:p14="http://schemas.microsoft.com/office/powerpoint/2010/main" val="3870839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40003-0F4C-9243-930B-43277E780F5D}" type="slidenum">
              <a:rPr lang="en-US" smtClean="0"/>
              <a:t>14</a:t>
            </a:fld>
            <a:endParaRPr lang="en-US"/>
          </a:p>
        </p:txBody>
      </p:sp>
    </p:spTree>
    <p:extLst>
      <p:ext uri="{BB962C8B-B14F-4D97-AF65-F5344CB8AC3E}">
        <p14:creationId xmlns:p14="http://schemas.microsoft.com/office/powerpoint/2010/main" val="173695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s://www.atlas-sys.com/" TargetMode="Externa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3412EC59-7804-44D7-952D-51F000607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Date Placeholder 3">
            <a:extLst>
              <a:ext uri="{FF2B5EF4-FFF2-40B4-BE49-F238E27FC236}">
                <a16:creationId xmlns:a16="http://schemas.microsoft.com/office/drawing/2014/main" id="{F883A199-8781-4A10-9E8C-FC091A5322EF}"/>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5" name="Footer Placeholder 4">
            <a:extLst>
              <a:ext uri="{FF2B5EF4-FFF2-40B4-BE49-F238E27FC236}">
                <a16:creationId xmlns:a16="http://schemas.microsoft.com/office/drawing/2014/main" id="{91DCBA59-C123-408E-9EAA-3D628BAA8547}"/>
              </a:ext>
            </a:extLst>
          </p:cNvPr>
          <p:cNvSpPr>
            <a:spLocks noGrp="1"/>
          </p:cNvSpPr>
          <p:nvPr>
            <p:ph type="ftr" sz="quarter" idx="11"/>
          </p:nvPr>
        </p:nvSpPr>
        <p:spPr>
          <a:xfrm>
            <a:off x="4158837" y="6356349"/>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3FAC06A1-64B5-4AB2-84BD-F2796E6F0A7B}"/>
              </a:ext>
            </a:extLst>
          </p:cNvPr>
          <p:cNvSpPr>
            <a:spLocks noGrp="1"/>
          </p:cNvSpPr>
          <p:nvPr>
            <p:ph type="sldNum" sz="quarter" idx="12"/>
          </p:nvPr>
        </p:nvSpPr>
        <p:spPr>
          <a:xfrm>
            <a:off x="9009961" y="6356350"/>
            <a:ext cx="2743200" cy="365125"/>
          </a:xfrm>
        </p:spPr>
        <p:txBody>
          <a:bodyPr/>
          <a:lstStyle/>
          <a:p>
            <a:fld id="{93113C75-499E-4E53-8BE4-6412909E5CB6}" type="slidenum">
              <a:rPr lang="en-US" smtClean="0"/>
              <a:t>‹#›</a:t>
            </a:fld>
            <a:endParaRPr lang="en-US" dirty="0"/>
          </a:p>
        </p:txBody>
      </p:sp>
      <p:cxnSp>
        <p:nvCxnSpPr>
          <p:cNvPr id="66" name="Straight Connector 65">
            <a:extLst>
              <a:ext uri="{FF2B5EF4-FFF2-40B4-BE49-F238E27FC236}">
                <a16:creationId xmlns:a16="http://schemas.microsoft.com/office/drawing/2014/main" id="{01DB3CF5-71FB-4847-B1C6-2D4C96E18295}"/>
              </a:ext>
            </a:extLst>
          </p:cNvPr>
          <p:cNvCxnSpPr/>
          <p:nvPr/>
        </p:nvCxnSpPr>
        <p:spPr>
          <a:xfrm>
            <a:off x="1255923" y="2247441"/>
            <a:ext cx="4560983" cy="0"/>
          </a:xfrm>
          <a:prstGeom prst="line">
            <a:avLst/>
          </a:prstGeom>
          <a:ln w="22225">
            <a:solidFill>
              <a:srgbClr val="1595D3"/>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8" name="Content Placeholder 67">
            <a:extLst>
              <a:ext uri="{FF2B5EF4-FFF2-40B4-BE49-F238E27FC236}">
                <a16:creationId xmlns:a16="http://schemas.microsoft.com/office/drawing/2014/main" id="{B445B4D5-95C6-432B-9697-2751E6BEC59B}"/>
              </a:ext>
            </a:extLst>
          </p:cNvPr>
          <p:cNvSpPr>
            <a:spLocks noGrp="1"/>
          </p:cNvSpPr>
          <p:nvPr>
            <p:ph sz="quarter" idx="13"/>
          </p:nvPr>
        </p:nvSpPr>
        <p:spPr>
          <a:xfrm>
            <a:off x="955371" y="2505076"/>
            <a:ext cx="5419725" cy="1179512"/>
          </a:xfrm>
        </p:spPr>
        <p:txBody>
          <a:bodyPr/>
          <a:lstStyle>
            <a:lvl1pPr>
              <a:defRPr>
                <a:solidFill>
                  <a:srgbClr val="1F497D"/>
                </a:solidFill>
              </a:defRPr>
            </a:lvl1pPr>
          </a:lstStyle>
          <a:p>
            <a:pPr lvl="0"/>
            <a:r>
              <a:rPr lang="en-US"/>
              <a:t>Click to edit Master text styles</a:t>
            </a:r>
          </a:p>
        </p:txBody>
      </p:sp>
      <p:sp>
        <p:nvSpPr>
          <p:cNvPr id="69" name="Title 68">
            <a:extLst>
              <a:ext uri="{FF2B5EF4-FFF2-40B4-BE49-F238E27FC236}">
                <a16:creationId xmlns:a16="http://schemas.microsoft.com/office/drawing/2014/main" id="{803FA987-4DC5-4FA9-8D34-367539AE31AC}"/>
              </a:ext>
            </a:extLst>
          </p:cNvPr>
          <p:cNvSpPr>
            <a:spLocks noGrp="1"/>
          </p:cNvSpPr>
          <p:nvPr>
            <p:ph type="title"/>
          </p:nvPr>
        </p:nvSpPr>
        <p:spPr>
          <a:xfrm>
            <a:off x="838200" y="664244"/>
            <a:ext cx="5536896" cy="1325563"/>
          </a:xfrm>
        </p:spPr>
        <p:txBody>
          <a:bodyPr/>
          <a:lstStyle>
            <a:lvl1pPr>
              <a:defRPr>
                <a:solidFill>
                  <a:srgbClr val="1F497D"/>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D9153D3E-DB2F-824C-894E-701896B70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496" y="3829867"/>
            <a:ext cx="2824908" cy="2144207"/>
          </a:xfrm>
          <a:prstGeom prst="rect">
            <a:avLst/>
          </a:prstGeom>
        </p:spPr>
      </p:pic>
    </p:spTree>
    <p:extLst>
      <p:ext uri="{BB962C8B-B14F-4D97-AF65-F5344CB8AC3E}">
        <p14:creationId xmlns:p14="http://schemas.microsoft.com/office/powerpoint/2010/main" val="200971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DFA6-ABF1-4E83-92A0-58EA3ED4A7B3}"/>
              </a:ext>
            </a:extLst>
          </p:cNvPr>
          <p:cNvSpPr>
            <a:spLocks noGrp="1"/>
          </p:cNvSpPr>
          <p:nvPr>
            <p:ph type="title"/>
          </p:nvPr>
        </p:nvSpPr>
        <p:spPr>
          <a:xfrm>
            <a:off x="7675123" y="214009"/>
            <a:ext cx="4357992" cy="1429966"/>
          </a:xfrm>
          <a:solidFill>
            <a:schemeClr val="bg1">
              <a:lumMod val="95000"/>
              <a:alpha val="64000"/>
            </a:schemeClr>
          </a:solidFill>
        </p:spPr>
        <p:txBody>
          <a:bodyPr/>
          <a:lstStyle>
            <a:lvl1pPr>
              <a:defRPr>
                <a:solidFill>
                  <a:srgbClr val="00528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EFB76EC-C93B-43EF-A9FD-7EFB72AA468D}"/>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450B1077-651A-471C-8130-29D3026E13E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B79C87-1BDB-49E1-8D70-DA52C63A8A43}"/>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11" name="Text Placeholder 10">
            <a:extLst>
              <a:ext uri="{FF2B5EF4-FFF2-40B4-BE49-F238E27FC236}">
                <a16:creationId xmlns:a16="http://schemas.microsoft.com/office/drawing/2014/main" id="{567DB6A6-E261-474F-8DF7-0A3273CF1386}"/>
              </a:ext>
            </a:extLst>
          </p:cNvPr>
          <p:cNvSpPr>
            <a:spLocks noGrp="1"/>
          </p:cNvSpPr>
          <p:nvPr>
            <p:ph type="body" sz="quarter" idx="13"/>
          </p:nvPr>
        </p:nvSpPr>
        <p:spPr>
          <a:xfrm>
            <a:off x="170766" y="2463015"/>
            <a:ext cx="2800015" cy="3742226"/>
          </a:xfrm>
          <a:solidFill>
            <a:srgbClr val="005287"/>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C38B52D0-5473-4DD2-AAB0-BF90D0825892}"/>
              </a:ext>
            </a:extLst>
          </p:cNvPr>
          <p:cNvCxnSpPr>
            <a:cxnSpLocks/>
          </p:cNvCxnSpPr>
          <p:nvPr/>
        </p:nvCxnSpPr>
        <p:spPr>
          <a:xfrm>
            <a:off x="0" y="1011635"/>
            <a:ext cx="7442200" cy="0"/>
          </a:xfrm>
          <a:prstGeom prst="line">
            <a:avLst/>
          </a:prstGeom>
          <a:ln w="53975">
            <a:solidFill>
              <a:schemeClr val="bg1"/>
            </a:solidFill>
            <a:tailEnd type="diamond"/>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CA0EBDC0-DF08-0F43-8667-708DF307CA86}"/>
              </a:ext>
            </a:extLst>
          </p:cNvPr>
          <p:cNvSpPr>
            <a:spLocks noGrp="1"/>
          </p:cNvSpPr>
          <p:nvPr>
            <p:ph type="body" sz="quarter" idx="14"/>
          </p:nvPr>
        </p:nvSpPr>
        <p:spPr>
          <a:xfrm>
            <a:off x="3204755" y="2454456"/>
            <a:ext cx="2800015" cy="3742226"/>
          </a:xfrm>
          <a:solidFill>
            <a:srgbClr val="065287"/>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0">
            <a:extLst>
              <a:ext uri="{FF2B5EF4-FFF2-40B4-BE49-F238E27FC236}">
                <a16:creationId xmlns:a16="http://schemas.microsoft.com/office/drawing/2014/main" id="{887FE662-EB44-354B-B78C-5D15C7B83CD0}"/>
              </a:ext>
            </a:extLst>
          </p:cNvPr>
          <p:cNvSpPr>
            <a:spLocks noGrp="1"/>
          </p:cNvSpPr>
          <p:nvPr>
            <p:ph type="body" sz="quarter" idx="15"/>
          </p:nvPr>
        </p:nvSpPr>
        <p:spPr>
          <a:xfrm>
            <a:off x="6278413" y="2454456"/>
            <a:ext cx="2800015" cy="3742226"/>
          </a:xfrm>
          <a:solidFill>
            <a:srgbClr val="005287"/>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0">
            <a:extLst>
              <a:ext uri="{FF2B5EF4-FFF2-40B4-BE49-F238E27FC236}">
                <a16:creationId xmlns:a16="http://schemas.microsoft.com/office/drawing/2014/main" id="{2CC591E4-4174-0A4C-B0A7-8F96B3A0CC34}"/>
              </a:ext>
            </a:extLst>
          </p:cNvPr>
          <p:cNvSpPr>
            <a:spLocks noGrp="1"/>
          </p:cNvSpPr>
          <p:nvPr>
            <p:ph type="body" sz="quarter" idx="16"/>
          </p:nvPr>
        </p:nvSpPr>
        <p:spPr>
          <a:xfrm>
            <a:off x="9319349" y="2454456"/>
            <a:ext cx="2800015" cy="3742226"/>
          </a:xfrm>
          <a:solidFill>
            <a:srgbClr val="005287"/>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343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56429-C578-4A66-8E86-A579102BF5DB}"/>
              </a:ext>
            </a:extLst>
          </p:cNvPr>
          <p:cNvSpPr/>
          <p:nvPr/>
        </p:nvSpPr>
        <p:spPr>
          <a:xfrm>
            <a:off x="5233481" y="4630366"/>
            <a:ext cx="6958519" cy="2227633"/>
          </a:xfrm>
          <a:prstGeom prst="rect">
            <a:avLst/>
          </a:prstGeom>
          <a:solidFill>
            <a:srgbClr val="005287"/>
          </a:solidFill>
          <a:ln>
            <a:solidFill>
              <a:srgbClr val="005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7CEED80C-29D4-472C-9344-59F4389DFF43}"/>
              </a:ext>
            </a:extLst>
          </p:cNvPr>
          <p:cNvSpPr>
            <a:spLocks noGrp="1"/>
          </p:cNvSpPr>
          <p:nvPr>
            <p:ph type="pic" sz="quarter" idx="14"/>
          </p:nvPr>
        </p:nvSpPr>
        <p:spPr>
          <a:xfrm>
            <a:off x="5233988" y="0"/>
            <a:ext cx="6958012" cy="4630738"/>
          </a:xfrm>
        </p:spPr>
        <p:txBody>
          <a:bodyPr/>
          <a:lstStyle/>
          <a:p>
            <a:r>
              <a:rPr lang="en-US"/>
              <a:t>Click icon to add picture</a:t>
            </a:r>
            <a:endParaRPr lang="en-US" dirty="0"/>
          </a:p>
        </p:txBody>
      </p:sp>
      <p:sp>
        <p:nvSpPr>
          <p:cNvPr id="6" name="Rectangle 5">
            <a:extLst>
              <a:ext uri="{FF2B5EF4-FFF2-40B4-BE49-F238E27FC236}">
                <a16:creationId xmlns:a16="http://schemas.microsoft.com/office/drawing/2014/main" id="{C382D22D-B520-4FC6-9E8E-D4A7B42DE46F}"/>
              </a:ext>
            </a:extLst>
          </p:cNvPr>
          <p:cNvSpPr/>
          <p:nvPr/>
        </p:nvSpPr>
        <p:spPr>
          <a:xfrm>
            <a:off x="0" y="0"/>
            <a:ext cx="5233481" cy="68580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D0465A72-A76A-4DA7-9E96-7DA6D4FE5C7B}"/>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66DB6B73-10DB-48C5-82B9-61573B847A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BA380E-DFF0-4875-AE6B-4457108CAE06}"/>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12" name="Title 1">
            <a:extLst>
              <a:ext uri="{FF2B5EF4-FFF2-40B4-BE49-F238E27FC236}">
                <a16:creationId xmlns:a16="http://schemas.microsoft.com/office/drawing/2014/main" id="{2A8CECFD-1A26-4EE6-BD66-8B0F347BB686}"/>
              </a:ext>
            </a:extLst>
          </p:cNvPr>
          <p:cNvSpPr>
            <a:spLocks noGrp="1"/>
          </p:cNvSpPr>
          <p:nvPr>
            <p:ph type="title"/>
          </p:nvPr>
        </p:nvSpPr>
        <p:spPr>
          <a:xfrm>
            <a:off x="1318959" y="2651124"/>
            <a:ext cx="6634163" cy="758923"/>
          </a:xfrm>
          <a:solidFill>
            <a:schemeClr val="bg1"/>
          </a:solidFill>
          <a:ln>
            <a:solidFill>
              <a:schemeClr val="bg1"/>
            </a:solidFill>
          </a:ln>
        </p:spPr>
        <p:txBody>
          <a:bodyPr>
            <a:noAutofit/>
          </a:bodyPr>
          <a:lstStyle>
            <a:lvl1pPr>
              <a:defRPr sz="4000">
                <a:solidFill>
                  <a:srgbClr val="005287"/>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494D7AF-D91E-4F30-866A-2D2CA5592AA5}"/>
              </a:ext>
            </a:extLst>
          </p:cNvPr>
          <p:cNvSpPr>
            <a:spLocks noGrp="1"/>
          </p:cNvSpPr>
          <p:nvPr>
            <p:ph type="body" sz="quarter" idx="13"/>
          </p:nvPr>
        </p:nvSpPr>
        <p:spPr>
          <a:xfrm>
            <a:off x="1318959" y="3410048"/>
            <a:ext cx="6634163" cy="1660213"/>
          </a:xfrm>
          <a:solidFill>
            <a:schemeClr val="bg1"/>
          </a:solidFill>
          <a:ln>
            <a:solidFill>
              <a:schemeClr val="bg1"/>
            </a:solidFill>
          </a:ln>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759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94E15F-BA6C-4824-A9DD-7443AE71D32D}"/>
              </a:ext>
            </a:extLst>
          </p:cNvPr>
          <p:cNvSpPr/>
          <p:nvPr/>
        </p:nvSpPr>
        <p:spPr>
          <a:xfrm>
            <a:off x="5145928" y="-338"/>
            <a:ext cx="7044449" cy="6858338"/>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5AE7133-2104-4962-9713-2BE7932A87BA}"/>
              </a:ext>
            </a:extLst>
          </p:cNvPr>
          <p:cNvSpPr/>
          <p:nvPr/>
        </p:nvSpPr>
        <p:spPr>
          <a:xfrm>
            <a:off x="0" y="0"/>
            <a:ext cx="7367751" cy="992221"/>
          </a:xfrm>
          <a:prstGeom prst="rect">
            <a:avLst/>
          </a:prstGeom>
          <a:solidFill>
            <a:srgbClr val="00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CC2907B-263C-4CA3-9C91-1C5B61F644E5}"/>
              </a:ext>
            </a:extLst>
          </p:cNvPr>
          <p:cNvSpPr/>
          <p:nvPr/>
        </p:nvSpPr>
        <p:spPr>
          <a:xfrm>
            <a:off x="1622" y="5865779"/>
            <a:ext cx="7366128" cy="992221"/>
          </a:xfrm>
          <a:prstGeom prst="rect">
            <a:avLst/>
          </a:prstGeom>
          <a:solidFill>
            <a:srgbClr val="00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0CE42A-E713-4435-8A9C-57ABB1A83B33}"/>
              </a:ext>
            </a:extLst>
          </p:cNvPr>
          <p:cNvSpPr>
            <a:spLocks noGrp="1"/>
          </p:cNvSpPr>
          <p:nvPr>
            <p:ph type="title"/>
          </p:nvPr>
        </p:nvSpPr>
        <p:spPr>
          <a:xfrm>
            <a:off x="440668" y="313547"/>
            <a:ext cx="4270443" cy="365125"/>
          </a:xfrm>
        </p:spPr>
        <p:txBody>
          <a:bodyPr>
            <a:noAutofit/>
          </a:bodyPr>
          <a:lstStyle>
            <a:lvl1pPr>
              <a:defRPr sz="2400">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86831C83-CB04-43A3-817C-A7D5AD2DAD3F}"/>
              </a:ext>
            </a:extLst>
          </p:cNvPr>
          <p:cNvSpPr>
            <a:spLocks noGrp="1"/>
          </p:cNvSpPr>
          <p:nvPr>
            <p:ph type="ftr" sz="quarter" idx="11"/>
          </p:nvPr>
        </p:nvSpPr>
        <p:spPr>
          <a:xfrm>
            <a:off x="5330756" y="6356350"/>
            <a:ext cx="2822643" cy="365125"/>
          </a:xfrm>
        </p:spPr>
        <p:txBody>
          <a:bodyPr/>
          <a:lstStyle/>
          <a:p>
            <a:endParaRPr lang="en-US" dirty="0"/>
          </a:p>
        </p:txBody>
      </p:sp>
      <p:sp>
        <p:nvSpPr>
          <p:cNvPr id="5" name="Slide Number Placeholder 4">
            <a:extLst>
              <a:ext uri="{FF2B5EF4-FFF2-40B4-BE49-F238E27FC236}">
                <a16:creationId xmlns:a16="http://schemas.microsoft.com/office/drawing/2014/main" id="{5AFA88FA-67AC-48BF-A0CB-9A3472C046B3}"/>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7" name="Rectangle 6">
            <a:extLst>
              <a:ext uri="{FF2B5EF4-FFF2-40B4-BE49-F238E27FC236}">
                <a16:creationId xmlns:a16="http://schemas.microsoft.com/office/drawing/2014/main" id="{5C02F991-6D74-482A-B499-853B22363D36}"/>
              </a:ext>
            </a:extLst>
          </p:cNvPr>
          <p:cNvSpPr/>
          <p:nvPr/>
        </p:nvSpPr>
        <p:spPr>
          <a:xfrm>
            <a:off x="-1" y="992222"/>
            <a:ext cx="5145931" cy="136188"/>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24FB9F9-035C-4992-A723-8C517087178E}"/>
              </a:ext>
            </a:extLst>
          </p:cNvPr>
          <p:cNvSpPr/>
          <p:nvPr/>
        </p:nvSpPr>
        <p:spPr>
          <a:xfrm>
            <a:off x="-2" y="5729254"/>
            <a:ext cx="5145931" cy="136188"/>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FAA8D172-D695-45BC-ACF0-806C617E0B44}"/>
              </a:ext>
            </a:extLst>
          </p:cNvPr>
          <p:cNvSpPr>
            <a:spLocks noGrp="1"/>
          </p:cNvSpPr>
          <p:nvPr>
            <p:ph type="body" sz="quarter" idx="14"/>
          </p:nvPr>
        </p:nvSpPr>
        <p:spPr>
          <a:xfrm>
            <a:off x="8336600" y="554476"/>
            <a:ext cx="3086085" cy="5801873"/>
          </a:xfrm>
          <a:ln w="31750" cmpd="sng">
            <a:solidFill>
              <a:srgbClr val="005287"/>
            </a:solidFill>
          </a:ln>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921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59F4-120C-4B34-8F20-DDBFB51A42CD}"/>
              </a:ext>
            </a:extLst>
          </p:cNvPr>
          <p:cNvSpPr>
            <a:spLocks noGrp="1"/>
          </p:cNvSpPr>
          <p:nvPr>
            <p:ph type="title"/>
          </p:nvPr>
        </p:nvSpPr>
        <p:spPr>
          <a:xfrm>
            <a:off x="227543" y="1531851"/>
            <a:ext cx="2925095" cy="2962328"/>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1FC2E21-99AD-4169-8B55-B3BA9076B7EA}"/>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BB89DAEE-0C84-4FAF-BD48-F07CC70CD5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297CE8-9106-441F-9D09-B387881231C6}"/>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7" name="Rectangle 6">
            <a:extLst>
              <a:ext uri="{FF2B5EF4-FFF2-40B4-BE49-F238E27FC236}">
                <a16:creationId xmlns:a16="http://schemas.microsoft.com/office/drawing/2014/main" id="{237960A2-3A2F-43F6-A3CE-8C28FDE93754}"/>
              </a:ext>
            </a:extLst>
          </p:cNvPr>
          <p:cNvSpPr/>
          <p:nvPr/>
        </p:nvSpPr>
        <p:spPr>
          <a:xfrm>
            <a:off x="0" y="5961063"/>
            <a:ext cx="12192000" cy="896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19">
            <a:extLst>
              <a:ext uri="{FF2B5EF4-FFF2-40B4-BE49-F238E27FC236}">
                <a16:creationId xmlns:a16="http://schemas.microsoft.com/office/drawing/2014/main" id="{0BF03C74-D650-4ECC-8E50-444755BAB0A6}"/>
              </a:ext>
            </a:extLst>
          </p:cNvPr>
          <p:cNvSpPr>
            <a:spLocks noGrp="1"/>
          </p:cNvSpPr>
          <p:nvPr>
            <p:ph sz="quarter" idx="13"/>
          </p:nvPr>
        </p:nvSpPr>
        <p:spPr>
          <a:xfrm>
            <a:off x="4238064" y="1255493"/>
            <a:ext cx="6508750" cy="37258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465EA18A-432D-49DA-86B2-FCBA68C2F654}"/>
              </a:ext>
            </a:extLst>
          </p:cNvPr>
          <p:cNvCxnSpPr>
            <a:cxnSpLocks/>
          </p:cNvCxnSpPr>
          <p:nvPr/>
        </p:nvCxnSpPr>
        <p:spPr>
          <a:xfrm>
            <a:off x="0" y="5961063"/>
            <a:ext cx="12192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24637B-55C7-467F-BC49-30920549153D}"/>
              </a:ext>
            </a:extLst>
          </p:cNvPr>
          <p:cNvCxnSpPr>
            <a:cxnSpLocks/>
          </p:cNvCxnSpPr>
          <p:nvPr/>
        </p:nvCxnSpPr>
        <p:spPr>
          <a:xfrm flipV="1">
            <a:off x="4046976"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73CDB7D-ABC7-44EF-ADFB-F1F06877B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200" y="6251171"/>
            <a:ext cx="1285940" cy="465226"/>
          </a:xfrm>
          <a:prstGeom prst="rect">
            <a:avLst/>
          </a:prstGeom>
        </p:spPr>
      </p:pic>
      <p:cxnSp>
        <p:nvCxnSpPr>
          <p:cNvPr id="28" name="Straight Connector 27">
            <a:extLst>
              <a:ext uri="{FF2B5EF4-FFF2-40B4-BE49-F238E27FC236}">
                <a16:creationId xmlns:a16="http://schemas.microsoft.com/office/drawing/2014/main" id="{71AE4F49-22EE-4CAF-A4C7-AC7D98A7F730}"/>
              </a:ext>
            </a:extLst>
          </p:cNvPr>
          <p:cNvCxnSpPr>
            <a:cxnSpLocks/>
          </p:cNvCxnSpPr>
          <p:nvPr/>
        </p:nvCxnSpPr>
        <p:spPr>
          <a:xfrm flipV="1">
            <a:off x="5805580" y="6208514"/>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FBE7A30-B7CC-4EDF-A2C5-1ADA658A5C9E}"/>
              </a:ext>
            </a:extLst>
          </p:cNvPr>
          <p:cNvCxnSpPr>
            <a:cxnSpLocks/>
          </p:cNvCxnSpPr>
          <p:nvPr/>
        </p:nvCxnSpPr>
        <p:spPr>
          <a:xfrm flipV="1">
            <a:off x="7457690"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9E5DF71-A299-4BAC-9C80-3D0B56A54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055" y="6259823"/>
            <a:ext cx="1800256" cy="433080"/>
          </a:xfrm>
          <a:prstGeom prst="rect">
            <a:avLst/>
          </a:prstGeom>
        </p:spPr>
      </p:pic>
      <p:pic>
        <p:nvPicPr>
          <p:cNvPr id="32" name="Picture 31">
            <a:extLst>
              <a:ext uri="{FF2B5EF4-FFF2-40B4-BE49-F238E27FC236}">
                <a16:creationId xmlns:a16="http://schemas.microsoft.com/office/drawing/2014/main" id="{CCB7C3B3-587F-4C90-B681-0CB979B79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597" y="6272889"/>
            <a:ext cx="1285939" cy="437307"/>
          </a:xfrm>
          <a:prstGeom prst="rect">
            <a:avLst/>
          </a:prstGeom>
        </p:spPr>
      </p:pic>
      <p:pic>
        <p:nvPicPr>
          <p:cNvPr id="33" name="Picture 32">
            <a:extLst>
              <a:ext uri="{FF2B5EF4-FFF2-40B4-BE49-F238E27FC236}">
                <a16:creationId xmlns:a16="http://schemas.microsoft.com/office/drawing/2014/main" id="{96E2BC9F-7760-44D1-97D4-31C4A23F5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470" y="6314213"/>
            <a:ext cx="1139856" cy="378690"/>
          </a:xfrm>
          <a:prstGeom prst="rect">
            <a:avLst/>
          </a:prstGeom>
        </p:spPr>
      </p:pic>
    </p:spTree>
    <p:extLst>
      <p:ext uri="{BB962C8B-B14F-4D97-AF65-F5344CB8AC3E}">
        <p14:creationId xmlns:p14="http://schemas.microsoft.com/office/powerpoint/2010/main" val="2667942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5B10EC-0A27-4EB1-854F-DCB71406D186}"/>
              </a:ext>
            </a:extLst>
          </p:cNvPr>
          <p:cNvSpPr/>
          <p:nvPr/>
        </p:nvSpPr>
        <p:spPr>
          <a:xfrm>
            <a:off x="770106" y="1371601"/>
            <a:ext cx="5669606" cy="3891064"/>
          </a:xfrm>
          <a:prstGeom prst="rect">
            <a:avLst/>
          </a:prstGeom>
          <a:solidFill>
            <a:srgbClr val="00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9EDC15-4963-40AE-AE9B-FFB8263FEA6D}"/>
              </a:ext>
            </a:extLst>
          </p:cNvPr>
          <p:cNvSpPr>
            <a:spLocks noGrp="1"/>
          </p:cNvSpPr>
          <p:nvPr>
            <p:ph type="title"/>
          </p:nvPr>
        </p:nvSpPr>
        <p:spPr>
          <a:xfrm>
            <a:off x="1335403" y="1794923"/>
            <a:ext cx="4539012" cy="3044419"/>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D794CAF-496F-4DB1-AD9A-644D9B80F982}"/>
              </a:ext>
            </a:extLst>
          </p:cNvPr>
          <p:cNvSpPr>
            <a:spLocks noGrp="1"/>
          </p:cNvSpPr>
          <p:nvPr>
            <p:ph type="dt" sz="half" idx="10"/>
          </p:nvPr>
        </p:nvSpPr>
        <p:spPr/>
        <p:txBody>
          <a:bodyPr/>
          <a:lstStyle/>
          <a:p>
            <a:r>
              <a:rPr lang="en-US" dirty="0"/>
              <a:t>&lt;div&gt;Icons made by &lt;a </a:t>
            </a:r>
            <a:r>
              <a:rPr lang="en-US" dirty="0" err="1"/>
              <a:t>href</a:t>
            </a:r>
            <a:r>
              <a:rPr lang="en-US" dirty="0"/>
              <a:t>="https://</a:t>
            </a:r>
            <a:r>
              <a:rPr lang="en-US" dirty="0" err="1"/>
              <a:t>www.flaticon.com</a:t>
            </a:r>
            <a:r>
              <a:rPr lang="en-US" dirty="0"/>
              <a:t>/authors/</a:t>
            </a:r>
            <a:r>
              <a:rPr lang="en-US" dirty="0" err="1"/>
              <a:t>smashicons</a:t>
            </a:r>
            <a:r>
              <a:rPr lang="en-US" dirty="0"/>
              <a:t>" title="</a:t>
            </a:r>
            <a:r>
              <a:rPr lang="en-US" dirty="0" err="1"/>
              <a:t>Smashicons</a:t>
            </a:r>
            <a:r>
              <a:rPr lang="en-US" dirty="0"/>
              <a:t>"&gt;</a:t>
            </a:r>
            <a:r>
              <a:rPr lang="en-US" dirty="0" err="1"/>
              <a:t>Smashicons</a:t>
            </a:r>
            <a:r>
              <a:rPr lang="en-US" dirty="0"/>
              <a:t>&lt;/a&gt; from &lt;a </a:t>
            </a:r>
            <a:r>
              <a:rPr lang="en-US" dirty="0" err="1"/>
              <a:t>href</a:t>
            </a:r>
            <a:r>
              <a:rPr lang="en-US" dirty="0"/>
              <a:t>="https://</a:t>
            </a:r>
            <a:r>
              <a:rPr lang="en-US" dirty="0" err="1"/>
              <a:t>www.flaticon.com</a:t>
            </a:r>
            <a:r>
              <a:rPr lang="en-US" dirty="0"/>
              <a:t>/" title="</a:t>
            </a:r>
            <a:r>
              <a:rPr lang="en-US" dirty="0" err="1"/>
              <a:t>Flaticon</a:t>
            </a:r>
            <a:r>
              <a:rPr lang="en-US" dirty="0"/>
              <a:t>"&gt;</a:t>
            </a:r>
            <a:r>
              <a:rPr lang="en-US" dirty="0" err="1"/>
              <a:t>www.flaticon.com</a:t>
            </a:r>
            <a:r>
              <a:rPr lang="en-US" dirty="0"/>
              <a:t>&lt;/a&gt;&lt;/div&gt;</a:t>
            </a:r>
          </a:p>
        </p:txBody>
      </p:sp>
      <p:sp>
        <p:nvSpPr>
          <p:cNvPr id="4" name="Footer Placeholder 3">
            <a:extLst>
              <a:ext uri="{FF2B5EF4-FFF2-40B4-BE49-F238E27FC236}">
                <a16:creationId xmlns:a16="http://schemas.microsoft.com/office/drawing/2014/main" id="{530E2ADA-7F40-4068-96D0-806DCB918E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BAE964D-672C-45AD-8AB2-00444ED9E898}"/>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7" name="Rectangle 6">
            <a:extLst>
              <a:ext uri="{FF2B5EF4-FFF2-40B4-BE49-F238E27FC236}">
                <a16:creationId xmlns:a16="http://schemas.microsoft.com/office/drawing/2014/main" id="{FEAFF609-AA73-44E4-99F0-27F05F39E991}"/>
              </a:ext>
            </a:extLst>
          </p:cNvPr>
          <p:cNvSpPr/>
          <p:nvPr/>
        </p:nvSpPr>
        <p:spPr>
          <a:xfrm>
            <a:off x="11537004" y="1371601"/>
            <a:ext cx="654996" cy="3891064"/>
          </a:xfrm>
          <a:prstGeom prst="rect">
            <a:avLst/>
          </a:prstGeom>
          <a:solidFill>
            <a:srgbClr val="00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54E0AE0F-895D-409D-BDDE-1D6B1D9B7153}"/>
              </a:ext>
            </a:extLst>
          </p:cNvPr>
          <p:cNvSpPr>
            <a:spLocks noGrp="1"/>
          </p:cNvSpPr>
          <p:nvPr>
            <p:ph type="pic" sz="quarter" idx="13"/>
          </p:nvPr>
        </p:nvSpPr>
        <p:spPr>
          <a:xfrm>
            <a:off x="6440488" y="1371600"/>
            <a:ext cx="5095875" cy="3891064"/>
          </a:xfrm>
        </p:spPr>
        <p:txBody>
          <a:bodyPr/>
          <a:lstStyle/>
          <a:p>
            <a:r>
              <a:rPr lang="en-US"/>
              <a:t>Click icon to add picture</a:t>
            </a:r>
            <a:endParaRPr lang="en-US" dirty="0"/>
          </a:p>
        </p:txBody>
      </p:sp>
      <p:cxnSp>
        <p:nvCxnSpPr>
          <p:cNvPr id="18" name="Straight Connector 17">
            <a:extLst>
              <a:ext uri="{FF2B5EF4-FFF2-40B4-BE49-F238E27FC236}">
                <a16:creationId xmlns:a16="http://schemas.microsoft.com/office/drawing/2014/main" id="{91025BFB-48D6-4B3A-BA33-07A1A0091648}"/>
              </a:ext>
            </a:extLst>
          </p:cNvPr>
          <p:cNvCxnSpPr>
            <a:cxnSpLocks/>
          </p:cNvCxnSpPr>
          <p:nvPr/>
        </p:nvCxnSpPr>
        <p:spPr>
          <a:xfrm>
            <a:off x="0" y="5961063"/>
            <a:ext cx="12192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F12B46-8C54-4479-A4AB-7406A8ADB3E1}"/>
              </a:ext>
            </a:extLst>
          </p:cNvPr>
          <p:cNvCxnSpPr>
            <a:cxnSpLocks/>
          </p:cNvCxnSpPr>
          <p:nvPr/>
        </p:nvCxnSpPr>
        <p:spPr>
          <a:xfrm flipV="1">
            <a:off x="4046976"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A1A877A-B4B4-464B-9D61-6C106C437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200" y="6251171"/>
            <a:ext cx="1285940" cy="465226"/>
          </a:xfrm>
          <a:prstGeom prst="rect">
            <a:avLst/>
          </a:prstGeom>
        </p:spPr>
      </p:pic>
      <p:cxnSp>
        <p:nvCxnSpPr>
          <p:cNvPr id="27" name="Straight Connector 26">
            <a:extLst>
              <a:ext uri="{FF2B5EF4-FFF2-40B4-BE49-F238E27FC236}">
                <a16:creationId xmlns:a16="http://schemas.microsoft.com/office/drawing/2014/main" id="{546EDFCF-AA93-457B-8EF0-1BC666FB151F}"/>
              </a:ext>
            </a:extLst>
          </p:cNvPr>
          <p:cNvCxnSpPr>
            <a:cxnSpLocks/>
          </p:cNvCxnSpPr>
          <p:nvPr/>
        </p:nvCxnSpPr>
        <p:spPr>
          <a:xfrm flipV="1">
            <a:off x="5805580" y="6208514"/>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BAA4D1-E571-41DA-AB74-835A50BF636E}"/>
              </a:ext>
            </a:extLst>
          </p:cNvPr>
          <p:cNvCxnSpPr>
            <a:cxnSpLocks/>
          </p:cNvCxnSpPr>
          <p:nvPr/>
        </p:nvCxnSpPr>
        <p:spPr>
          <a:xfrm flipV="1">
            <a:off x="7457690"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ADFBE32-B76C-49F1-A9A8-BAD13AC4E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055" y="6259823"/>
            <a:ext cx="1800256" cy="433080"/>
          </a:xfrm>
          <a:prstGeom prst="rect">
            <a:avLst/>
          </a:prstGeom>
        </p:spPr>
      </p:pic>
      <p:pic>
        <p:nvPicPr>
          <p:cNvPr id="30" name="Picture 29">
            <a:extLst>
              <a:ext uri="{FF2B5EF4-FFF2-40B4-BE49-F238E27FC236}">
                <a16:creationId xmlns:a16="http://schemas.microsoft.com/office/drawing/2014/main" id="{ADC5AE9A-4C85-4C37-B245-B631D03D9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597" y="6272889"/>
            <a:ext cx="1285939" cy="437307"/>
          </a:xfrm>
          <a:prstGeom prst="rect">
            <a:avLst/>
          </a:prstGeom>
        </p:spPr>
      </p:pic>
      <p:pic>
        <p:nvPicPr>
          <p:cNvPr id="31" name="Picture 30">
            <a:extLst>
              <a:ext uri="{FF2B5EF4-FFF2-40B4-BE49-F238E27FC236}">
                <a16:creationId xmlns:a16="http://schemas.microsoft.com/office/drawing/2014/main" id="{F86A3CA9-36AA-469A-B97D-5F91C19D5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470" y="6314213"/>
            <a:ext cx="1139856" cy="378690"/>
          </a:xfrm>
          <a:prstGeom prst="rect">
            <a:avLst/>
          </a:prstGeom>
        </p:spPr>
      </p:pic>
    </p:spTree>
    <p:extLst>
      <p:ext uri="{BB962C8B-B14F-4D97-AF65-F5344CB8AC3E}">
        <p14:creationId xmlns:p14="http://schemas.microsoft.com/office/powerpoint/2010/main" val="3698603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D22FC-BB52-4853-BB27-D022418B9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41" y="0"/>
            <a:ext cx="4720002" cy="6858000"/>
          </a:xfrm>
          <a:prstGeom prst="rect">
            <a:avLst/>
          </a:prstGeom>
        </p:spPr>
      </p:pic>
      <p:sp>
        <p:nvSpPr>
          <p:cNvPr id="3" name="Date Placeholder 2">
            <a:extLst>
              <a:ext uri="{FF2B5EF4-FFF2-40B4-BE49-F238E27FC236}">
                <a16:creationId xmlns:a16="http://schemas.microsoft.com/office/drawing/2014/main" id="{DF2065B5-CC5A-4C83-B838-E97C27F23E64}"/>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92ADCCE2-70FC-43D9-99BD-89B25F9A95D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52BCF62-CD47-442B-84DC-13C2908F9FBE}"/>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8" name="Rectangle 7">
            <a:extLst>
              <a:ext uri="{FF2B5EF4-FFF2-40B4-BE49-F238E27FC236}">
                <a16:creationId xmlns:a16="http://schemas.microsoft.com/office/drawing/2014/main" id="{51C79327-18F4-4EA1-9304-6750A0630CEF}"/>
              </a:ext>
            </a:extLst>
          </p:cNvPr>
          <p:cNvSpPr/>
          <p:nvPr/>
        </p:nvSpPr>
        <p:spPr>
          <a:xfrm>
            <a:off x="0" y="0"/>
            <a:ext cx="505141"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999EF62-99AC-4AC0-916B-3089CCEA8101}"/>
              </a:ext>
            </a:extLst>
          </p:cNvPr>
          <p:cNvSpPr/>
          <p:nvPr/>
        </p:nvSpPr>
        <p:spPr>
          <a:xfrm>
            <a:off x="5225143" y="6219930"/>
            <a:ext cx="6966857" cy="6380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878B60F-97E5-4AF1-9A7A-6BA8C2860C81}"/>
              </a:ext>
            </a:extLst>
          </p:cNvPr>
          <p:cNvSpPr/>
          <p:nvPr/>
        </p:nvSpPr>
        <p:spPr>
          <a:xfrm>
            <a:off x="5225143" y="-1"/>
            <a:ext cx="6966857" cy="6243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F27A7E-4376-4939-9993-D0ACA386CD3B}"/>
              </a:ext>
            </a:extLst>
          </p:cNvPr>
          <p:cNvSpPr/>
          <p:nvPr/>
        </p:nvSpPr>
        <p:spPr>
          <a:xfrm>
            <a:off x="5654099" y="1180132"/>
            <a:ext cx="5913002" cy="707886"/>
          </a:xfrm>
          <a:prstGeom prst="rect">
            <a:avLst/>
          </a:prstGeom>
          <a:noFill/>
        </p:spPr>
        <p:txBody>
          <a:bodyPr wrap="square" lIns="91440" tIns="45720" rIns="91440" bIns="45720">
            <a:spAutoFit/>
          </a:bodyPr>
          <a:lstStyle/>
          <a:p>
            <a:pPr algn="ctr"/>
            <a:r>
              <a:rPr lang="en-US" sz="4000" b="0" cap="none" spc="0" dirty="0">
                <a:ln w="0"/>
                <a:solidFill>
                  <a:srgbClr val="1F497D"/>
                </a:solidFill>
                <a:effectLst/>
              </a:rPr>
              <a:t>Support Center</a:t>
            </a:r>
          </a:p>
        </p:txBody>
      </p:sp>
      <p:sp>
        <p:nvSpPr>
          <p:cNvPr id="14" name="Rectangle 13">
            <a:extLst>
              <a:ext uri="{FF2B5EF4-FFF2-40B4-BE49-F238E27FC236}">
                <a16:creationId xmlns:a16="http://schemas.microsoft.com/office/drawing/2014/main" id="{D30DC32E-EAF5-47D4-A7E2-6A71985B3004}"/>
              </a:ext>
            </a:extLst>
          </p:cNvPr>
          <p:cNvSpPr/>
          <p:nvPr/>
        </p:nvSpPr>
        <p:spPr>
          <a:xfrm>
            <a:off x="5549009" y="2443798"/>
            <a:ext cx="6319123" cy="2246769"/>
          </a:xfrm>
          <a:prstGeom prst="rect">
            <a:avLst/>
          </a:prstGeom>
          <a:noFill/>
        </p:spPr>
        <p:txBody>
          <a:bodyPr wrap="square" lIns="91440" tIns="45720" rIns="91440" bIns="45720">
            <a:spAutoFit/>
          </a:bodyPr>
          <a:lstStyle/>
          <a:p>
            <a:pPr algn="l"/>
            <a:r>
              <a:rPr lang="en-US" sz="2800" b="0" cap="none" spc="0" dirty="0">
                <a:ln w="0"/>
                <a:solidFill>
                  <a:srgbClr val="1F497D"/>
                </a:solidFill>
                <a:effectLst/>
              </a:rPr>
              <a:t>Please visit </a:t>
            </a:r>
            <a:r>
              <a:rPr lang="en-US" sz="2800" b="1" cap="none" spc="0" dirty="0">
                <a:ln w="0"/>
                <a:solidFill>
                  <a:schemeClr val="tx1"/>
                </a:solidFill>
                <a:effectLst/>
              </a:rPr>
              <a:t>https://support.atlas-sys.com </a:t>
            </a:r>
            <a:r>
              <a:rPr lang="en-US" sz="2800" b="0" cap="none" spc="0" dirty="0">
                <a:ln w="0"/>
                <a:solidFill>
                  <a:srgbClr val="1F497D"/>
                </a:solidFill>
                <a:effectLst/>
              </a:rPr>
              <a:t>to view product documentation and training videos, connect with colleagues in community forums, and submit support and enhancement requests.</a:t>
            </a:r>
          </a:p>
        </p:txBody>
      </p:sp>
    </p:spTree>
    <p:extLst>
      <p:ext uri="{BB962C8B-B14F-4D97-AF65-F5344CB8AC3E}">
        <p14:creationId xmlns:p14="http://schemas.microsoft.com/office/powerpoint/2010/main" val="2914012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FD80EE-6329-4046-8182-42000FB1FF73}"/>
              </a:ext>
            </a:extLst>
          </p:cNvPr>
          <p:cNvSpPr/>
          <p:nvPr userDrawn="1"/>
        </p:nvSpPr>
        <p:spPr>
          <a:xfrm>
            <a:off x="12907" y="-8729"/>
            <a:ext cx="12192000" cy="448205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996F4D0-7CFC-2244-9B27-57F93B170008}"/>
              </a:ext>
            </a:extLst>
          </p:cNvPr>
          <p:cNvSpPr/>
          <p:nvPr/>
        </p:nvSpPr>
        <p:spPr>
          <a:xfrm>
            <a:off x="744579" y="591253"/>
            <a:ext cx="1900492" cy="1900492"/>
          </a:xfrm>
          <a:prstGeom prst="ellipse">
            <a:avLst/>
          </a:prstGeom>
          <a:solidFill>
            <a:schemeClr val="tx1">
              <a:lumMod val="85000"/>
              <a:lumOff val="1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747B750-34FB-4A42-96A3-CC2BA394313F}"/>
              </a:ext>
            </a:extLst>
          </p:cNvPr>
          <p:cNvSpPr/>
          <p:nvPr/>
        </p:nvSpPr>
        <p:spPr>
          <a:xfrm>
            <a:off x="0" y="4473330"/>
            <a:ext cx="12192000" cy="2384670"/>
          </a:xfrm>
          <a:prstGeom prst="rect">
            <a:avLst/>
          </a:prstGeom>
          <a:solidFill>
            <a:srgbClr val="005287"/>
          </a:solidFill>
          <a:ln>
            <a:solidFill>
              <a:srgbClr val="005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8ADC6DB-088E-4D9D-87EE-125C860D4ECE}"/>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51F30CD5-CE0E-4E62-AF5D-B25888F0CF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0C5AA3-6829-4B61-AFB5-B34CB8A411CE}"/>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16" name="Oval 15">
            <a:extLst>
              <a:ext uri="{FF2B5EF4-FFF2-40B4-BE49-F238E27FC236}">
                <a16:creationId xmlns:a16="http://schemas.microsoft.com/office/drawing/2014/main" id="{454C3749-E494-C54D-8FB2-C700B12AEC8E}"/>
              </a:ext>
            </a:extLst>
          </p:cNvPr>
          <p:cNvSpPr/>
          <p:nvPr/>
        </p:nvSpPr>
        <p:spPr>
          <a:xfrm>
            <a:off x="4873287" y="2063250"/>
            <a:ext cx="1455420" cy="1455420"/>
          </a:xfrm>
          <a:prstGeom prst="ellipse">
            <a:avLst/>
          </a:prstGeom>
          <a:solidFill>
            <a:schemeClr val="tx1">
              <a:lumMod val="85000"/>
              <a:lumOff val="1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F4E9A5F-ECEE-4F0F-81B4-AF2176E43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05" y="512122"/>
            <a:ext cx="1900492" cy="1900492"/>
          </a:xfrm>
          <a:prstGeom prst="rect">
            <a:avLst/>
          </a:prstGeom>
        </p:spPr>
      </p:pic>
      <p:pic>
        <p:nvPicPr>
          <p:cNvPr id="12" name="Picture 11">
            <a:extLst>
              <a:ext uri="{FF2B5EF4-FFF2-40B4-BE49-F238E27FC236}">
                <a16:creationId xmlns:a16="http://schemas.microsoft.com/office/drawing/2014/main" id="{AE243FF3-F74C-4BBF-9384-117E53950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563" y="2015935"/>
            <a:ext cx="1443292" cy="1443292"/>
          </a:xfrm>
          <a:prstGeom prst="rect">
            <a:avLst/>
          </a:prstGeom>
        </p:spPr>
      </p:pic>
      <p:sp>
        <p:nvSpPr>
          <p:cNvPr id="19" name="Title 1">
            <a:extLst>
              <a:ext uri="{FF2B5EF4-FFF2-40B4-BE49-F238E27FC236}">
                <a16:creationId xmlns:a16="http://schemas.microsoft.com/office/drawing/2014/main" id="{9194DC06-98C5-43B3-91A1-61EBE72B749C}"/>
              </a:ext>
            </a:extLst>
          </p:cNvPr>
          <p:cNvSpPr txBox="1">
            <a:spLocks/>
          </p:cNvSpPr>
          <p:nvPr/>
        </p:nvSpPr>
        <p:spPr>
          <a:xfrm>
            <a:off x="225742" y="2542918"/>
            <a:ext cx="4533165" cy="922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rPr>
              <a:t>facebook.com/atlassystems/</a:t>
            </a:r>
          </a:p>
        </p:txBody>
      </p:sp>
      <p:sp>
        <p:nvSpPr>
          <p:cNvPr id="20" name="Title 1">
            <a:extLst>
              <a:ext uri="{FF2B5EF4-FFF2-40B4-BE49-F238E27FC236}">
                <a16:creationId xmlns:a16="http://schemas.microsoft.com/office/drawing/2014/main" id="{28330160-9D8E-4DB0-B67C-99906033BE00}"/>
              </a:ext>
            </a:extLst>
          </p:cNvPr>
          <p:cNvSpPr txBox="1">
            <a:spLocks/>
          </p:cNvSpPr>
          <p:nvPr/>
        </p:nvSpPr>
        <p:spPr>
          <a:xfrm>
            <a:off x="4503729" y="3471668"/>
            <a:ext cx="3307643" cy="922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rPr>
              <a:t>@atlassystems</a:t>
            </a:r>
          </a:p>
        </p:txBody>
      </p:sp>
      <p:sp>
        <p:nvSpPr>
          <p:cNvPr id="21" name="Title 1">
            <a:extLst>
              <a:ext uri="{FF2B5EF4-FFF2-40B4-BE49-F238E27FC236}">
                <a16:creationId xmlns:a16="http://schemas.microsoft.com/office/drawing/2014/main" id="{D8E5A41A-A95B-4948-B92D-365FA5A374E8}"/>
              </a:ext>
            </a:extLst>
          </p:cNvPr>
          <p:cNvSpPr txBox="1">
            <a:spLocks/>
          </p:cNvSpPr>
          <p:nvPr/>
        </p:nvSpPr>
        <p:spPr>
          <a:xfrm>
            <a:off x="8577433" y="2329695"/>
            <a:ext cx="3627474" cy="922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hlinkClick r:id="rId4">
                  <a:extLst>
                    <a:ext uri="{A12FA001-AC4F-418D-AE19-62706E023703}">
                      <ahyp:hlinkClr xmlns:ahyp="http://schemas.microsoft.com/office/drawing/2018/hyperlinkcolor" val="tx"/>
                    </a:ext>
                  </a:extLst>
                </a:hlinkClick>
              </a:rPr>
              <a:t>https://www.atlas-sys.com/</a:t>
            </a:r>
            <a:endParaRPr lang="en-US" sz="2400" dirty="0">
              <a:solidFill>
                <a:schemeClr val="bg1"/>
              </a:solidFill>
            </a:endParaRPr>
          </a:p>
        </p:txBody>
      </p:sp>
      <p:sp>
        <p:nvSpPr>
          <p:cNvPr id="2" name="Rectangle 1">
            <a:extLst>
              <a:ext uri="{FF2B5EF4-FFF2-40B4-BE49-F238E27FC236}">
                <a16:creationId xmlns:a16="http://schemas.microsoft.com/office/drawing/2014/main" id="{8012727D-8112-4E42-B5E2-DC3C642B4421}"/>
              </a:ext>
            </a:extLst>
          </p:cNvPr>
          <p:cNvSpPr/>
          <p:nvPr/>
        </p:nvSpPr>
        <p:spPr>
          <a:xfrm>
            <a:off x="2374949" y="5128456"/>
            <a:ext cx="744210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Follow us on Social Media</a:t>
            </a:r>
          </a:p>
        </p:txBody>
      </p:sp>
      <p:pic>
        <p:nvPicPr>
          <p:cNvPr id="11" name="Picture 10">
            <a:extLst>
              <a:ext uri="{FF2B5EF4-FFF2-40B4-BE49-F238E27FC236}">
                <a16:creationId xmlns:a16="http://schemas.microsoft.com/office/drawing/2014/main" id="{C9A08AE6-92D5-42F2-9D00-017690EC2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744" y="0"/>
            <a:ext cx="3496163" cy="2676899"/>
          </a:xfrm>
          <a:prstGeom prst="rect">
            <a:avLst/>
          </a:prstGeom>
        </p:spPr>
      </p:pic>
      <p:sp>
        <p:nvSpPr>
          <p:cNvPr id="14" name="Rectangle 13">
            <a:extLst>
              <a:ext uri="{FF2B5EF4-FFF2-40B4-BE49-F238E27FC236}">
                <a16:creationId xmlns:a16="http://schemas.microsoft.com/office/drawing/2014/main" id="{10B863D6-06F8-4EE7-BBB7-DC3DE3525FD7}"/>
              </a:ext>
            </a:extLst>
          </p:cNvPr>
          <p:cNvSpPr/>
          <p:nvPr/>
        </p:nvSpPr>
        <p:spPr>
          <a:xfrm>
            <a:off x="9502879" y="659608"/>
            <a:ext cx="2508250"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B01A24D-549A-48E8-8B66-3A92DA5673A7}"/>
              </a:ext>
            </a:extLst>
          </p:cNvPr>
          <p:cNvSpPr/>
          <p:nvPr/>
        </p:nvSpPr>
        <p:spPr>
          <a:xfrm>
            <a:off x="9338869" y="856258"/>
            <a:ext cx="2734467" cy="646331"/>
          </a:xfrm>
          <a:prstGeom prst="rect">
            <a:avLst/>
          </a:prstGeom>
          <a:noFill/>
        </p:spPr>
        <p:txBody>
          <a:bodyPr wrap="none" lIns="91440" tIns="45720" rIns="91440" bIns="45720">
            <a:spAutoFit/>
          </a:bodyPr>
          <a:lstStyle/>
          <a:p>
            <a:pPr algn="ctr"/>
            <a:r>
              <a:rPr lang="en-US" sz="3600" b="0" cap="none" spc="0" dirty="0">
                <a:ln w="0"/>
                <a:solidFill>
                  <a:srgbClr val="1F497D"/>
                </a:solidFill>
                <a:effectLst>
                  <a:outerShdw blurRad="38100" dist="19050" dir="2700000" algn="tl" rotWithShape="0">
                    <a:schemeClr val="dk1">
                      <a:alpha val="40000"/>
                    </a:schemeClr>
                  </a:outerShdw>
                </a:effectLst>
              </a:rPr>
              <a:t>Atlas Website</a:t>
            </a:r>
          </a:p>
        </p:txBody>
      </p:sp>
    </p:spTree>
    <p:extLst>
      <p:ext uri="{BB962C8B-B14F-4D97-AF65-F5344CB8AC3E}">
        <p14:creationId xmlns:p14="http://schemas.microsoft.com/office/powerpoint/2010/main" val="1078671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tlasLayout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4CC633-DA0E-4864-B018-35CFBA980C07}"/>
              </a:ext>
            </a:extLst>
          </p:cNvPr>
          <p:cNvPicPr>
            <a:picLocks noChangeAspect="1"/>
          </p:cNvPicPr>
          <p:nvPr/>
        </p:nvPicPr>
        <p:blipFill>
          <a:blip r:embed="rId2">
            <a:alphaModFix amt="79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5399"/>
            <a:ext cx="12191999" cy="6852601"/>
          </a:xfrm>
          <a:prstGeom prst="rect">
            <a:avLst/>
          </a:prstGeom>
          <a:effectLst>
            <a:outerShdw blurRad="774700" dist="50800" dir="5400000" sx="1000" sy="1000" algn="ctr" rotWithShape="0">
              <a:srgbClr val="000000"/>
            </a:outerShdw>
          </a:effectLst>
        </p:spPr>
      </p:pic>
      <p:sp>
        <p:nvSpPr>
          <p:cNvPr id="3" name="Date Placeholder 2">
            <a:extLst>
              <a:ext uri="{FF2B5EF4-FFF2-40B4-BE49-F238E27FC236}">
                <a16:creationId xmlns:a16="http://schemas.microsoft.com/office/drawing/2014/main" id="{3067DB3E-D546-4969-BFA9-D660FA8F1950}"/>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7BF28A63-2BF2-43D5-8AFE-B141FABD910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58DCA6-97AE-4320-8F02-67F8B3D4E97C}"/>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15" name="Arrow: Pentagon 14">
            <a:extLst>
              <a:ext uri="{FF2B5EF4-FFF2-40B4-BE49-F238E27FC236}">
                <a16:creationId xmlns:a16="http://schemas.microsoft.com/office/drawing/2014/main" id="{000A819D-4D82-4D3E-8B27-DBCA68BA5717}"/>
              </a:ext>
            </a:extLst>
          </p:cNvPr>
          <p:cNvSpPr/>
          <p:nvPr/>
        </p:nvSpPr>
        <p:spPr>
          <a:xfrm>
            <a:off x="-1" y="-1"/>
            <a:ext cx="8410899" cy="6852601"/>
          </a:xfrm>
          <a:prstGeom prst="homePlate">
            <a:avLst/>
          </a:prstGeom>
          <a:solidFill>
            <a:schemeClr val="tx1">
              <a:lumMod val="65000"/>
              <a:lumOff val="35000"/>
              <a:alpha val="78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9C078EC3-C4B5-407B-851D-4DD082FD58A3}"/>
              </a:ext>
            </a:extLst>
          </p:cNvPr>
          <p:cNvCxnSpPr>
            <a:cxnSpLocks/>
          </p:cNvCxnSpPr>
          <p:nvPr/>
        </p:nvCxnSpPr>
        <p:spPr>
          <a:xfrm>
            <a:off x="-1" y="2101275"/>
            <a:ext cx="50990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5950A5D-2706-46D6-A344-31CBCDB6505C}"/>
              </a:ext>
            </a:extLst>
          </p:cNvPr>
          <p:cNvSpPr>
            <a:spLocks noGrp="1"/>
          </p:cNvSpPr>
          <p:nvPr>
            <p:ph type="body" sz="half" idx="2"/>
          </p:nvPr>
        </p:nvSpPr>
        <p:spPr>
          <a:xfrm>
            <a:off x="106363" y="254476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Rectangle 1">
            <a:extLst>
              <a:ext uri="{FF2B5EF4-FFF2-40B4-BE49-F238E27FC236}">
                <a16:creationId xmlns:a16="http://schemas.microsoft.com/office/drawing/2014/main" id="{B476E383-6734-416C-B135-3B6254D9C54D}"/>
              </a:ext>
            </a:extLst>
          </p:cNvPr>
          <p:cNvSpPr/>
          <p:nvPr/>
        </p:nvSpPr>
        <p:spPr>
          <a:xfrm>
            <a:off x="285754" y="1125180"/>
            <a:ext cx="3295646"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Thank You!</a:t>
            </a:r>
          </a:p>
        </p:txBody>
      </p:sp>
    </p:spTree>
    <p:extLst>
      <p:ext uri="{BB962C8B-B14F-4D97-AF65-F5344CB8AC3E}">
        <p14:creationId xmlns:p14="http://schemas.microsoft.com/office/powerpoint/2010/main" val="61603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8F4D608-CF3B-485A-B75C-3D906A8F3B5A}"/>
              </a:ext>
            </a:extLst>
          </p:cNvPr>
          <p:cNvPicPr>
            <a:picLocks noChangeAspect="1"/>
          </p:cNvPicPr>
          <p:nvPr/>
        </p:nvPicPr>
        <p:blipFill>
          <a:blip r:embed="rId2">
            <a:alphaModFix amt="16000"/>
            <a:extLst>
              <a:ext uri="{BEBA8EAE-BF5A-486C-A8C5-ECC9F3942E4B}">
                <a14:imgProps xmlns:a14="http://schemas.microsoft.com/office/drawing/2010/main">
                  <a14:imgLayer r:embed="rId3">
                    <a14:imgEffect>
                      <a14:colorTemperature colorTemp="6690"/>
                    </a14:imgEffect>
                    <a14:imgEffect>
                      <a14:saturation sat="164000"/>
                    </a14:imgEffect>
                  </a14:imgLayer>
                </a14:imgProps>
              </a:ext>
              <a:ext uri="{28A0092B-C50C-407E-A947-70E740481C1C}">
                <a14:useLocalDpi xmlns:a14="http://schemas.microsoft.com/office/drawing/2010/main" val="0"/>
              </a:ext>
            </a:extLst>
          </a:blip>
          <a:stretch>
            <a:fillRect/>
          </a:stretch>
        </p:blipFill>
        <p:spPr>
          <a:xfrm>
            <a:off x="3775262" y="1620137"/>
            <a:ext cx="4060638" cy="4060638"/>
          </a:xfrm>
          <a:prstGeom prst="rect">
            <a:avLst/>
          </a:prstGeom>
        </p:spPr>
      </p:pic>
      <p:sp>
        <p:nvSpPr>
          <p:cNvPr id="4" name="Date Placeholder 3">
            <a:extLst>
              <a:ext uri="{FF2B5EF4-FFF2-40B4-BE49-F238E27FC236}">
                <a16:creationId xmlns:a16="http://schemas.microsoft.com/office/drawing/2014/main" id="{D230488F-D330-4C57-B439-53E150E69A6F}"/>
              </a:ext>
            </a:extLst>
          </p:cNvPr>
          <p:cNvSpPr>
            <a:spLocks noGrp="1"/>
          </p:cNvSpPr>
          <p:nvPr>
            <p:ph type="dt" sz="half" idx="10"/>
          </p:nvPr>
        </p:nvSpPr>
        <p:spPr>
          <a:xfrm>
            <a:off x="94642" y="6327778"/>
            <a:ext cx="862935" cy="365125"/>
          </a:xfrm>
        </p:spPr>
        <p:txBody>
          <a:bodyPr/>
          <a:lstStyle/>
          <a:p>
            <a:fld id="{74258ABB-CA26-4E3F-8FFB-0E7A5CEDA84D}" type="datetimeFigureOut">
              <a:rPr lang="en-US" smtClean="0"/>
              <a:t>7/24/23</a:t>
            </a:fld>
            <a:endParaRPr lang="en-US" dirty="0"/>
          </a:p>
        </p:txBody>
      </p:sp>
      <p:sp>
        <p:nvSpPr>
          <p:cNvPr id="6" name="Slide Number Placeholder 5">
            <a:extLst>
              <a:ext uri="{FF2B5EF4-FFF2-40B4-BE49-F238E27FC236}">
                <a16:creationId xmlns:a16="http://schemas.microsoft.com/office/drawing/2014/main" id="{2C9ADDC8-BFD6-403B-A24D-02EF76EE190F}"/>
              </a:ext>
            </a:extLst>
          </p:cNvPr>
          <p:cNvSpPr>
            <a:spLocks noGrp="1"/>
          </p:cNvSpPr>
          <p:nvPr>
            <p:ph type="sldNum" sz="quarter" idx="12"/>
          </p:nvPr>
        </p:nvSpPr>
        <p:spPr>
          <a:xfrm>
            <a:off x="9982199" y="6356349"/>
            <a:ext cx="2070099" cy="365125"/>
          </a:xfrm>
        </p:spPr>
        <p:txBody>
          <a:bodyPr/>
          <a:lstStyle/>
          <a:p>
            <a:fld id="{93113C75-499E-4E53-8BE4-6412909E5CB6}" type="slidenum">
              <a:rPr lang="en-US" smtClean="0"/>
              <a:t>‹#›</a:t>
            </a:fld>
            <a:endParaRPr lang="en-US" dirty="0"/>
          </a:p>
        </p:txBody>
      </p:sp>
      <p:cxnSp>
        <p:nvCxnSpPr>
          <p:cNvPr id="7" name="Straight Connector 6">
            <a:extLst>
              <a:ext uri="{FF2B5EF4-FFF2-40B4-BE49-F238E27FC236}">
                <a16:creationId xmlns:a16="http://schemas.microsoft.com/office/drawing/2014/main" id="{65EF8DC6-5AC9-402E-AE66-8767E9B4C8FA}"/>
              </a:ext>
            </a:extLst>
          </p:cNvPr>
          <p:cNvCxnSpPr>
            <a:cxnSpLocks/>
          </p:cNvCxnSpPr>
          <p:nvPr/>
        </p:nvCxnSpPr>
        <p:spPr>
          <a:xfrm>
            <a:off x="0" y="5961063"/>
            <a:ext cx="12192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23ACCD-8A37-4EA5-8989-837C74DDAEB4}"/>
              </a:ext>
            </a:extLst>
          </p:cNvPr>
          <p:cNvCxnSpPr>
            <a:cxnSpLocks/>
          </p:cNvCxnSpPr>
          <p:nvPr/>
        </p:nvCxnSpPr>
        <p:spPr>
          <a:xfrm>
            <a:off x="0" y="1011635"/>
            <a:ext cx="7442200" cy="0"/>
          </a:xfrm>
          <a:prstGeom prst="line">
            <a:avLst/>
          </a:prstGeom>
          <a:ln w="53975">
            <a:solidFill>
              <a:schemeClr val="bg1"/>
            </a:solidFill>
            <a:tailEnd type="diamond"/>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FDAAE5-1DDF-4E72-93E9-F2D68A1EBDFD}"/>
              </a:ext>
            </a:extLst>
          </p:cNvPr>
          <p:cNvSpPr>
            <a:spLocks noGrp="1"/>
          </p:cNvSpPr>
          <p:nvPr>
            <p:ph idx="1"/>
          </p:nvPr>
        </p:nvSpPr>
        <p:spPr>
          <a:xfrm>
            <a:off x="1360581" y="1601245"/>
            <a:ext cx="8889999" cy="4121514"/>
          </a:xfrm>
          <a:solidFill>
            <a:schemeClr val="bg1">
              <a:lumMod val="95000"/>
              <a:alpha val="64000"/>
            </a:schemeClr>
          </a:solidFill>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
            <a:extLst>
              <a:ext uri="{FF2B5EF4-FFF2-40B4-BE49-F238E27FC236}">
                <a16:creationId xmlns:a16="http://schemas.microsoft.com/office/drawing/2014/main" id="{FF506750-98FD-4E72-875D-CDCFCB65C01F}"/>
              </a:ext>
            </a:extLst>
          </p:cNvPr>
          <p:cNvSpPr>
            <a:spLocks noGrp="1"/>
          </p:cNvSpPr>
          <p:nvPr>
            <p:ph type="title"/>
          </p:nvPr>
        </p:nvSpPr>
        <p:spPr>
          <a:xfrm>
            <a:off x="7581899" y="153237"/>
            <a:ext cx="3733801" cy="1163260"/>
          </a:xfrm>
          <a:solidFill>
            <a:schemeClr val="bg1">
              <a:lumMod val="95000"/>
              <a:alpha val="64000"/>
            </a:schemeClr>
          </a:solidFill>
        </p:spPr>
        <p:txBody>
          <a:bodyPr anchor="b">
            <a:noAutofit/>
          </a:bodyPr>
          <a:lstStyle>
            <a:lvl1pPr algn="r">
              <a:defRPr sz="3600" b="1">
                <a:solidFill>
                  <a:srgbClr val="1F497D"/>
                </a:solidFill>
                <a:latin typeface="+mj-lt"/>
              </a:defRPr>
            </a:lvl1pPr>
          </a:lstStyle>
          <a:p>
            <a:r>
              <a:rPr lang="en-US"/>
              <a:t>Click to edit Master title style</a:t>
            </a:r>
            <a:endParaRPr lang="en-US" dirty="0"/>
          </a:p>
        </p:txBody>
      </p:sp>
      <p:cxnSp>
        <p:nvCxnSpPr>
          <p:cNvPr id="23" name="Straight Connector 22">
            <a:extLst>
              <a:ext uri="{FF2B5EF4-FFF2-40B4-BE49-F238E27FC236}">
                <a16:creationId xmlns:a16="http://schemas.microsoft.com/office/drawing/2014/main" id="{63DA7F01-ED99-4151-849E-2E1B5E4462D1}"/>
              </a:ext>
            </a:extLst>
          </p:cNvPr>
          <p:cNvCxnSpPr>
            <a:cxnSpLocks/>
          </p:cNvCxnSpPr>
          <p:nvPr/>
        </p:nvCxnSpPr>
        <p:spPr>
          <a:xfrm flipV="1">
            <a:off x="4046976"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7F0FBA5-1CB2-4778-835B-56EEE3B87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200" y="6251171"/>
            <a:ext cx="1285940" cy="465226"/>
          </a:xfrm>
          <a:prstGeom prst="rect">
            <a:avLst/>
          </a:prstGeom>
        </p:spPr>
      </p:pic>
      <p:cxnSp>
        <p:nvCxnSpPr>
          <p:cNvPr id="29" name="Straight Connector 28">
            <a:extLst>
              <a:ext uri="{FF2B5EF4-FFF2-40B4-BE49-F238E27FC236}">
                <a16:creationId xmlns:a16="http://schemas.microsoft.com/office/drawing/2014/main" id="{2AB93408-5DCC-4FE6-B3A3-FCC9575C721F}"/>
              </a:ext>
            </a:extLst>
          </p:cNvPr>
          <p:cNvCxnSpPr>
            <a:cxnSpLocks/>
          </p:cNvCxnSpPr>
          <p:nvPr/>
        </p:nvCxnSpPr>
        <p:spPr>
          <a:xfrm flipV="1">
            <a:off x="5805580" y="6208514"/>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2124568-11F2-4193-82E3-FC18BD11CE71}"/>
              </a:ext>
            </a:extLst>
          </p:cNvPr>
          <p:cNvCxnSpPr>
            <a:cxnSpLocks/>
          </p:cNvCxnSpPr>
          <p:nvPr/>
        </p:nvCxnSpPr>
        <p:spPr>
          <a:xfrm flipV="1">
            <a:off x="7457690"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0617ABB-E530-CA44-B1F9-16C52B964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055" y="6259823"/>
            <a:ext cx="1800256" cy="433080"/>
          </a:xfrm>
          <a:prstGeom prst="rect">
            <a:avLst/>
          </a:prstGeom>
        </p:spPr>
      </p:pic>
      <p:pic>
        <p:nvPicPr>
          <p:cNvPr id="18" name="Picture 17">
            <a:extLst>
              <a:ext uri="{FF2B5EF4-FFF2-40B4-BE49-F238E27FC236}">
                <a16:creationId xmlns:a16="http://schemas.microsoft.com/office/drawing/2014/main" id="{0E211FCE-2986-584E-A52F-F89DC0D9B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597" y="6272889"/>
            <a:ext cx="1285939" cy="437307"/>
          </a:xfrm>
          <a:prstGeom prst="rect">
            <a:avLst/>
          </a:prstGeom>
        </p:spPr>
      </p:pic>
      <p:pic>
        <p:nvPicPr>
          <p:cNvPr id="8" name="Picture 7">
            <a:extLst>
              <a:ext uri="{FF2B5EF4-FFF2-40B4-BE49-F238E27FC236}">
                <a16:creationId xmlns:a16="http://schemas.microsoft.com/office/drawing/2014/main" id="{ECEE909E-063E-394B-9DDD-6BB13619FB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5470" y="6314213"/>
            <a:ext cx="1139856" cy="378690"/>
          </a:xfrm>
          <a:prstGeom prst="rect">
            <a:avLst/>
          </a:prstGeom>
        </p:spPr>
      </p:pic>
    </p:spTree>
    <p:extLst>
      <p:ext uri="{BB962C8B-B14F-4D97-AF65-F5344CB8AC3E}">
        <p14:creationId xmlns:p14="http://schemas.microsoft.com/office/powerpoint/2010/main" val="2607305745"/>
      </p:ext>
    </p:extLst>
  </p:cSld>
  <p:clrMapOvr>
    <a:masterClrMapping/>
  </p:clrMapOvr>
  <p:extLst>
    <p:ext uri="{DCECCB84-F9BA-43D5-87BE-67443E8EF086}">
      <p15:sldGuideLst xmlns:p15="http://schemas.microsoft.com/office/powerpoint/2012/main">
        <p15:guide id="1" orient="horz" pos="3912">
          <p15:clr>
            <a:srgbClr val="FBAE40"/>
          </p15:clr>
        </p15:guide>
        <p15:guide id="2" pos="4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54CDE6-12A4-446D-9C8C-D6EFE3EE7453}"/>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E60F7CA6-58AF-44B0-9B0B-E8461957430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80E8280-30FF-4B24-B74F-3A7CA3564F3C}"/>
              </a:ext>
            </a:extLst>
          </p:cNvPr>
          <p:cNvSpPr>
            <a:spLocks noGrp="1"/>
          </p:cNvSpPr>
          <p:nvPr>
            <p:ph type="sldNum" sz="quarter" idx="12"/>
          </p:nvPr>
        </p:nvSpPr>
        <p:spPr/>
        <p:txBody>
          <a:bodyPr/>
          <a:lstStyle/>
          <a:p>
            <a:fld id="{93113C75-499E-4E53-8BE4-6412909E5CB6}" type="slidenum">
              <a:rPr lang="en-US" smtClean="0"/>
              <a:t>‹#›</a:t>
            </a:fld>
            <a:endParaRPr lang="en-US" dirty="0"/>
          </a:p>
        </p:txBody>
      </p:sp>
      <p:cxnSp>
        <p:nvCxnSpPr>
          <p:cNvPr id="6" name="Straight Connector 5">
            <a:extLst>
              <a:ext uri="{FF2B5EF4-FFF2-40B4-BE49-F238E27FC236}">
                <a16:creationId xmlns:a16="http://schemas.microsoft.com/office/drawing/2014/main" id="{4F2DFE90-3869-47AF-8493-72608817EEA9}"/>
              </a:ext>
            </a:extLst>
          </p:cNvPr>
          <p:cNvCxnSpPr>
            <a:cxnSpLocks/>
          </p:cNvCxnSpPr>
          <p:nvPr/>
        </p:nvCxnSpPr>
        <p:spPr>
          <a:xfrm>
            <a:off x="0" y="5961063"/>
            <a:ext cx="12192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6AE604-DDE8-4014-9095-4A0878A2FFD5}"/>
              </a:ext>
            </a:extLst>
          </p:cNvPr>
          <p:cNvCxnSpPr>
            <a:cxnSpLocks/>
          </p:cNvCxnSpPr>
          <p:nvPr/>
        </p:nvCxnSpPr>
        <p:spPr>
          <a:xfrm flipV="1">
            <a:off x="4046976"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44F5AED-5557-4976-ADCA-87F35E0FF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200" y="6251171"/>
            <a:ext cx="1285940" cy="465226"/>
          </a:xfrm>
          <a:prstGeom prst="rect">
            <a:avLst/>
          </a:prstGeom>
        </p:spPr>
      </p:pic>
      <p:cxnSp>
        <p:nvCxnSpPr>
          <p:cNvPr id="9" name="Straight Connector 8">
            <a:extLst>
              <a:ext uri="{FF2B5EF4-FFF2-40B4-BE49-F238E27FC236}">
                <a16:creationId xmlns:a16="http://schemas.microsoft.com/office/drawing/2014/main" id="{096BFC5C-C2BF-492A-9027-DC07A4A5DE4D}"/>
              </a:ext>
            </a:extLst>
          </p:cNvPr>
          <p:cNvCxnSpPr>
            <a:cxnSpLocks/>
          </p:cNvCxnSpPr>
          <p:nvPr/>
        </p:nvCxnSpPr>
        <p:spPr>
          <a:xfrm flipV="1">
            <a:off x="5805580" y="6208514"/>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8D4026-3804-4C7C-B098-AAE9AC519E6E}"/>
              </a:ext>
            </a:extLst>
          </p:cNvPr>
          <p:cNvCxnSpPr>
            <a:cxnSpLocks/>
          </p:cNvCxnSpPr>
          <p:nvPr/>
        </p:nvCxnSpPr>
        <p:spPr>
          <a:xfrm flipV="1">
            <a:off x="7457690"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CDD7995-F163-498E-BC14-596845359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055" y="6259823"/>
            <a:ext cx="1800256" cy="433080"/>
          </a:xfrm>
          <a:prstGeom prst="rect">
            <a:avLst/>
          </a:prstGeom>
        </p:spPr>
      </p:pic>
      <p:pic>
        <p:nvPicPr>
          <p:cNvPr id="12" name="Picture 11">
            <a:extLst>
              <a:ext uri="{FF2B5EF4-FFF2-40B4-BE49-F238E27FC236}">
                <a16:creationId xmlns:a16="http://schemas.microsoft.com/office/drawing/2014/main" id="{6CD86145-F3A6-47F4-80EB-44374A7CA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597" y="6272889"/>
            <a:ext cx="1285939" cy="437307"/>
          </a:xfrm>
          <a:prstGeom prst="rect">
            <a:avLst/>
          </a:prstGeom>
        </p:spPr>
      </p:pic>
      <p:pic>
        <p:nvPicPr>
          <p:cNvPr id="13" name="Picture 12">
            <a:extLst>
              <a:ext uri="{FF2B5EF4-FFF2-40B4-BE49-F238E27FC236}">
                <a16:creationId xmlns:a16="http://schemas.microsoft.com/office/drawing/2014/main" id="{F1A46AEA-38D3-4EAB-886C-B90576E99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470" y="6314213"/>
            <a:ext cx="1139856" cy="378690"/>
          </a:xfrm>
          <a:prstGeom prst="rect">
            <a:avLst/>
          </a:prstGeom>
        </p:spPr>
      </p:pic>
      <p:sp>
        <p:nvSpPr>
          <p:cNvPr id="14" name="Title 1">
            <a:extLst>
              <a:ext uri="{FF2B5EF4-FFF2-40B4-BE49-F238E27FC236}">
                <a16:creationId xmlns:a16="http://schemas.microsoft.com/office/drawing/2014/main" id="{BF5B70B6-4BA1-46F0-8C31-5D5AF8D5515B}"/>
              </a:ext>
            </a:extLst>
          </p:cNvPr>
          <p:cNvSpPr>
            <a:spLocks noGrp="1"/>
          </p:cNvSpPr>
          <p:nvPr>
            <p:ph type="title"/>
          </p:nvPr>
        </p:nvSpPr>
        <p:spPr>
          <a:xfrm>
            <a:off x="7581899" y="153237"/>
            <a:ext cx="3733801" cy="1163260"/>
          </a:xfrm>
          <a:solidFill>
            <a:schemeClr val="bg1">
              <a:lumMod val="95000"/>
              <a:alpha val="64000"/>
            </a:schemeClr>
          </a:solidFill>
        </p:spPr>
        <p:txBody>
          <a:bodyPr anchor="b">
            <a:noAutofit/>
          </a:bodyPr>
          <a:lstStyle>
            <a:lvl1pPr algn="r">
              <a:defRPr sz="3600" b="1">
                <a:solidFill>
                  <a:srgbClr val="1F497D"/>
                </a:solidFill>
                <a:latin typeface="+mj-lt"/>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9C494CD2-5CD5-4879-8C5E-7D9B56E1126F}"/>
              </a:ext>
            </a:extLst>
          </p:cNvPr>
          <p:cNvSpPr>
            <a:spLocks noGrp="1"/>
          </p:cNvSpPr>
          <p:nvPr>
            <p:ph idx="1"/>
          </p:nvPr>
        </p:nvSpPr>
        <p:spPr>
          <a:xfrm>
            <a:off x="5550140" y="1592099"/>
            <a:ext cx="6247887" cy="4121514"/>
          </a:xfrm>
          <a:solidFill>
            <a:schemeClr val="bg1">
              <a:lumMod val="95000"/>
              <a:alpha val="64000"/>
            </a:schemeClr>
          </a:solidFill>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a:extLst>
              <a:ext uri="{FF2B5EF4-FFF2-40B4-BE49-F238E27FC236}">
                <a16:creationId xmlns:a16="http://schemas.microsoft.com/office/drawing/2014/main" id="{81231B5E-9413-4ABD-9AD3-F8BBDFDD04D0}"/>
              </a:ext>
            </a:extLst>
          </p:cNvPr>
          <p:cNvSpPr>
            <a:spLocks noGrp="1"/>
          </p:cNvSpPr>
          <p:nvPr>
            <p:ph type="pic" sz="quarter" idx="13"/>
          </p:nvPr>
        </p:nvSpPr>
        <p:spPr>
          <a:xfrm>
            <a:off x="209550" y="153988"/>
            <a:ext cx="5276850" cy="5649912"/>
          </a:xfrm>
        </p:spPr>
        <p:txBody>
          <a:bodyPr/>
          <a:lstStyle/>
          <a:p>
            <a:r>
              <a:rPr lang="en-US"/>
              <a:t>Click icon to add picture</a:t>
            </a:r>
          </a:p>
        </p:txBody>
      </p:sp>
    </p:spTree>
    <p:extLst>
      <p:ext uri="{BB962C8B-B14F-4D97-AF65-F5344CB8AC3E}">
        <p14:creationId xmlns:p14="http://schemas.microsoft.com/office/powerpoint/2010/main" val="142606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4D4FD-0F4E-D04A-9169-262781D5D5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2003D3-FE19-AD4F-904D-6FB11EC35A54}"/>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EFF60CCA-E629-5C40-BEA9-30A7332DFF3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6B1D30-6D2F-8345-96B3-A1F19C7C3CA5}"/>
              </a:ext>
            </a:extLst>
          </p:cNvPr>
          <p:cNvSpPr>
            <a:spLocks noGrp="1"/>
          </p:cNvSpPr>
          <p:nvPr>
            <p:ph type="sldNum" sz="quarter" idx="12"/>
          </p:nvPr>
        </p:nvSpPr>
        <p:spPr/>
        <p:txBody>
          <a:bodyPr/>
          <a:lstStyle/>
          <a:p>
            <a:fld id="{93113C75-499E-4E53-8BE4-6412909E5CB6}" type="slidenum">
              <a:rPr lang="en-US" smtClean="0"/>
              <a:t>‹#›</a:t>
            </a:fld>
            <a:endParaRPr lang="en-US" dirty="0"/>
          </a:p>
        </p:txBody>
      </p:sp>
      <p:pic>
        <p:nvPicPr>
          <p:cNvPr id="15" name="Picture 14" descr="A picture containing sunset, outdoor, nature, shore&#10;&#10;Description automatically generated">
            <a:extLst>
              <a:ext uri="{FF2B5EF4-FFF2-40B4-BE49-F238E27FC236}">
                <a16:creationId xmlns:a16="http://schemas.microsoft.com/office/drawing/2014/main" id="{F78A772F-5793-B046-A916-902A53A7B8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92920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F2065B5-CC5A-4C83-B838-E97C27F23E64}"/>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92ADCCE2-70FC-43D9-99BD-89B25F9A95D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52BCF62-CD47-442B-84DC-13C2908F9FBE}"/>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8" name="Rectangle 7">
            <a:extLst>
              <a:ext uri="{FF2B5EF4-FFF2-40B4-BE49-F238E27FC236}">
                <a16:creationId xmlns:a16="http://schemas.microsoft.com/office/drawing/2014/main" id="{51C79327-18F4-4EA1-9304-6750A0630CEF}"/>
              </a:ext>
            </a:extLst>
          </p:cNvPr>
          <p:cNvSpPr/>
          <p:nvPr/>
        </p:nvSpPr>
        <p:spPr>
          <a:xfrm>
            <a:off x="0" y="0"/>
            <a:ext cx="505141"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999EF62-99AC-4AC0-916B-3089CCEA8101}"/>
              </a:ext>
            </a:extLst>
          </p:cNvPr>
          <p:cNvSpPr/>
          <p:nvPr/>
        </p:nvSpPr>
        <p:spPr>
          <a:xfrm>
            <a:off x="5225143" y="6219930"/>
            <a:ext cx="6966857" cy="6380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878B60F-97E5-4AF1-9A7A-6BA8C2860C81}"/>
              </a:ext>
            </a:extLst>
          </p:cNvPr>
          <p:cNvSpPr/>
          <p:nvPr/>
        </p:nvSpPr>
        <p:spPr>
          <a:xfrm>
            <a:off x="5225143" y="-1"/>
            <a:ext cx="6966857" cy="6243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FB55DDDB-5265-4708-939B-E0FE72C6E10A}"/>
              </a:ext>
            </a:extLst>
          </p:cNvPr>
          <p:cNvSpPr>
            <a:spLocks noGrp="1"/>
          </p:cNvSpPr>
          <p:nvPr>
            <p:ph type="pic" sz="quarter" idx="13"/>
          </p:nvPr>
        </p:nvSpPr>
        <p:spPr>
          <a:xfrm>
            <a:off x="504825" y="0"/>
            <a:ext cx="4719638" cy="6858000"/>
          </a:xfrm>
        </p:spPr>
        <p:txBody>
          <a:bodyPr/>
          <a:lstStyle/>
          <a:p>
            <a:r>
              <a:rPr lang="en-US"/>
              <a:t>Click icon to add picture</a:t>
            </a:r>
          </a:p>
        </p:txBody>
      </p:sp>
      <p:sp>
        <p:nvSpPr>
          <p:cNvPr id="15" name="Title 1">
            <a:extLst>
              <a:ext uri="{FF2B5EF4-FFF2-40B4-BE49-F238E27FC236}">
                <a16:creationId xmlns:a16="http://schemas.microsoft.com/office/drawing/2014/main" id="{A62D06A0-45A7-4537-8398-62E8E207ECCF}"/>
              </a:ext>
            </a:extLst>
          </p:cNvPr>
          <p:cNvSpPr>
            <a:spLocks noGrp="1"/>
          </p:cNvSpPr>
          <p:nvPr>
            <p:ph type="title"/>
          </p:nvPr>
        </p:nvSpPr>
        <p:spPr>
          <a:xfrm>
            <a:off x="6502399" y="908887"/>
            <a:ext cx="3733801" cy="1163260"/>
          </a:xfrm>
          <a:solidFill>
            <a:schemeClr val="bg1">
              <a:lumMod val="95000"/>
              <a:alpha val="64000"/>
            </a:schemeClr>
          </a:solidFill>
        </p:spPr>
        <p:txBody>
          <a:bodyPr anchor="b">
            <a:noAutofit/>
          </a:bodyPr>
          <a:lstStyle>
            <a:lvl1pPr algn="r">
              <a:defRPr sz="3600" b="1">
                <a:solidFill>
                  <a:srgbClr val="1F497D"/>
                </a:solidFill>
                <a:latin typeface="+mj-lt"/>
              </a:defRPr>
            </a:lvl1pPr>
          </a:lstStyle>
          <a:p>
            <a:r>
              <a:rPr lang="en-US"/>
              <a:t>Click to edit Master title style</a:t>
            </a:r>
            <a:endParaRPr lang="en-US" dirty="0"/>
          </a:p>
        </p:txBody>
      </p:sp>
      <p:sp>
        <p:nvSpPr>
          <p:cNvPr id="16" name="Content Placeholder 2">
            <a:extLst>
              <a:ext uri="{FF2B5EF4-FFF2-40B4-BE49-F238E27FC236}">
                <a16:creationId xmlns:a16="http://schemas.microsoft.com/office/drawing/2014/main" id="{4C354B28-ABF7-463A-A9B2-5A115D5E1747}"/>
              </a:ext>
            </a:extLst>
          </p:cNvPr>
          <p:cNvSpPr>
            <a:spLocks noGrp="1"/>
          </p:cNvSpPr>
          <p:nvPr>
            <p:ph idx="1"/>
          </p:nvPr>
        </p:nvSpPr>
        <p:spPr>
          <a:xfrm>
            <a:off x="6148288" y="2608458"/>
            <a:ext cx="4924623" cy="3073764"/>
          </a:xfrm>
          <a:solidFill>
            <a:schemeClr val="bg1">
              <a:lumMod val="95000"/>
              <a:alpha val="64000"/>
            </a:schemeClr>
          </a:solidFill>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94ED98C7-E9A7-4072-9F4D-A8279016B988}"/>
              </a:ext>
            </a:extLst>
          </p:cNvPr>
          <p:cNvCxnSpPr>
            <a:cxnSpLocks/>
          </p:cNvCxnSpPr>
          <p:nvPr/>
        </p:nvCxnSpPr>
        <p:spPr>
          <a:xfrm>
            <a:off x="5224463" y="6193045"/>
            <a:ext cx="6967537" cy="1"/>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5B2896-9BA3-4B85-AE64-6082A9B1ABF0}"/>
              </a:ext>
            </a:extLst>
          </p:cNvPr>
          <p:cNvCxnSpPr>
            <a:cxnSpLocks/>
          </p:cNvCxnSpPr>
          <p:nvPr/>
        </p:nvCxnSpPr>
        <p:spPr>
          <a:xfrm flipV="1">
            <a:off x="6656826" y="6246034"/>
            <a:ext cx="0" cy="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B9EFD96-213D-456F-A47F-72D0A4EB7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4602" y="6384464"/>
            <a:ext cx="996468" cy="360501"/>
          </a:xfrm>
          <a:prstGeom prst="rect">
            <a:avLst/>
          </a:prstGeom>
        </p:spPr>
      </p:pic>
      <p:cxnSp>
        <p:nvCxnSpPr>
          <p:cNvPr id="20" name="Straight Connector 19">
            <a:extLst>
              <a:ext uri="{FF2B5EF4-FFF2-40B4-BE49-F238E27FC236}">
                <a16:creationId xmlns:a16="http://schemas.microsoft.com/office/drawing/2014/main" id="{E5766E2C-451D-4071-848C-92D3D2A53D68}"/>
              </a:ext>
            </a:extLst>
          </p:cNvPr>
          <p:cNvCxnSpPr>
            <a:cxnSpLocks/>
          </p:cNvCxnSpPr>
          <p:nvPr/>
        </p:nvCxnSpPr>
        <p:spPr>
          <a:xfrm flipV="1">
            <a:off x="8415430" y="6237086"/>
            <a:ext cx="0" cy="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DAC799-DF07-43E1-A71C-0890A0C98AD7}"/>
              </a:ext>
            </a:extLst>
          </p:cNvPr>
          <p:cNvCxnSpPr>
            <a:cxnSpLocks/>
          </p:cNvCxnSpPr>
          <p:nvPr/>
        </p:nvCxnSpPr>
        <p:spPr>
          <a:xfrm flipV="1">
            <a:off x="10067540" y="6246034"/>
            <a:ext cx="0" cy="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D465ACB-EFA7-475D-90C5-20F1C3A5F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640" y="6396920"/>
            <a:ext cx="1395010" cy="335591"/>
          </a:xfrm>
          <a:prstGeom prst="rect">
            <a:avLst/>
          </a:prstGeom>
        </p:spPr>
      </p:pic>
      <p:pic>
        <p:nvPicPr>
          <p:cNvPr id="23" name="Picture 22">
            <a:extLst>
              <a:ext uri="{FF2B5EF4-FFF2-40B4-BE49-F238E27FC236}">
                <a16:creationId xmlns:a16="http://schemas.microsoft.com/office/drawing/2014/main" id="{F1D642F3-2254-4F73-8DB8-82E2AAB69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811" y="6405235"/>
            <a:ext cx="996470" cy="338868"/>
          </a:xfrm>
          <a:prstGeom prst="rect">
            <a:avLst/>
          </a:prstGeom>
        </p:spPr>
      </p:pic>
      <p:pic>
        <p:nvPicPr>
          <p:cNvPr id="24" name="Picture 23">
            <a:extLst>
              <a:ext uri="{FF2B5EF4-FFF2-40B4-BE49-F238E27FC236}">
                <a16:creationId xmlns:a16="http://schemas.microsoft.com/office/drawing/2014/main" id="{96A026E9-09E8-4F52-B630-CD691CCFA2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8440" y="6423351"/>
            <a:ext cx="883269" cy="293445"/>
          </a:xfrm>
          <a:prstGeom prst="rect">
            <a:avLst/>
          </a:prstGeom>
        </p:spPr>
      </p:pic>
      <p:cxnSp>
        <p:nvCxnSpPr>
          <p:cNvPr id="36" name="Straight Connector 35">
            <a:extLst>
              <a:ext uri="{FF2B5EF4-FFF2-40B4-BE49-F238E27FC236}">
                <a16:creationId xmlns:a16="http://schemas.microsoft.com/office/drawing/2014/main" id="{86F1F43A-2C67-4115-865B-B93452E248E5}"/>
              </a:ext>
            </a:extLst>
          </p:cNvPr>
          <p:cNvCxnSpPr>
            <a:cxnSpLocks/>
          </p:cNvCxnSpPr>
          <p:nvPr/>
        </p:nvCxnSpPr>
        <p:spPr>
          <a:xfrm flipV="1">
            <a:off x="6821580" y="6290123"/>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6C499C-008C-426B-BF3B-09530CA0C709}"/>
              </a:ext>
            </a:extLst>
          </p:cNvPr>
          <p:cNvCxnSpPr>
            <a:cxnSpLocks/>
          </p:cNvCxnSpPr>
          <p:nvPr/>
        </p:nvCxnSpPr>
        <p:spPr>
          <a:xfrm flipV="1">
            <a:off x="8549890" y="6277328"/>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6ABDE38-8B16-4465-AD72-C8C6C47E6694}"/>
              </a:ext>
            </a:extLst>
          </p:cNvPr>
          <p:cNvCxnSpPr>
            <a:cxnSpLocks/>
          </p:cNvCxnSpPr>
          <p:nvPr/>
        </p:nvCxnSpPr>
        <p:spPr>
          <a:xfrm flipV="1">
            <a:off x="10245340" y="6301787"/>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4AFADA0-770C-42C6-AA5F-7DA6D4913706}"/>
              </a:ext>
            </a:extLst>
          </p:cNvPr>
          <p:cNvCxnSpPr>
            <a:cxnSpLocks/>
          </p:cNvCxnSpPr>
          <p:nvPr/>
        </p:nvCxnSpPr>
        <p:spPr>
          <a:xfrm>
            <a:off x="5224462" y="646821"/>
            <a:ext cx="6967537" cy="1"/>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306475"/>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30488F-D330-4C57-B439-53E150E69A6F}"/>
              </a:ext>
            </a:extLst>
          </p:cNvPr>
          <p:cNvSpPr>
            <a:spLocks noGrp="1"/>
          </p:cNvSpPr>
          <p:nvPr>
            <p:ph type="dt" sz="half" idx="10"/>
          </p:nvPr>
        </p:nvSpPr>
        <p:spPr>
          <a:xfrm>
            <a:off x="94642" y="6327778"/>
            <a:ext cx="862935" cy="365125"/>
          </a:xfrm>
        </p:spPr>
        <p:txBody>
          <a:bodyPr/>
          <a:lstStyle/>
          <a:p>
            <a:fld id="{74258ABB-CA26-4E3F-8FFB-0E7A5CEDA84D}" type="datetimeFigureOut">
              <a:rPr lang="en-US" smtClean="0"/>
              <a:t>7/24/23</a:t>
            </a:fld>
            <a:endParaRPr lang="en-US" dirty="0"/>
          </a:p>
        </p:txBody>
      </p:sp>
      <p:sp>
        <p:nvSpPr>
          <p:cNvPr id="6" name="Slide Number Placeholder 5">
            <a:extLst>
              <a:ext uri="{FF2B5EF4-FFF2-40B4-BE49-F238E27FC236}">
                <a16:creationId xmlns:a16="http://schemas.microsoft.com/office/drawing/2014/main" id="{2C9ADDC8-BFD6-403B-A24D-02EF76EE190F}"/>
              </a:ext>
            </a:extLst>
          </p:cNvPr>
          <p:cNvSpPr>
            <a:spLocks noGrp="1"/>
          </p:cNvSpPr>
          <p:nvPr>
            <p:ph type="sldNum" sz="quarter" idx="12"/>
          </p:nvPr>
        </p:nvSpPr>
        <p:spPr>
          <a:xfrm>
            <a:off x="9982199" y="6356349"/>
            <a:ext cx="2070099" cy="365125"/>
          </a:xfrm>
        </p:spPr>
        <p:txBody>
          <a:bodyPr/>
          <a:lstStyle/>
          <a:p>
            <a:fld id="{93113C75-499E-4E53-8BE4-6412909E5CB6}" type="slidenum">
              <a:rPr lang="en-US" smtClean="0"/>
              <a:t>‹#›</a:t>
            </a:fld>
            <a:endParaRPr lang="en-US" dirty="0"/>
          </a:p>
        </p:txBody>
      </p:sp>
      <p:cxnSp>
        <p:nvCxnSpPr>
          <p:cNvPr id="12" name="Straight Connector 11">
            <a:extLst>
              <a:ext uri="{FF2B5EF4-FFF2-40B4-BE49-F238E27FC236}">
                <a16:creationId xmlns:a16="http://schemas.microsoft.com/office/drawing/2014/main" id="{8C23ACCD-8A37-4EA5-8989-837C74DDAEB4}"/>
              </a:ext>
            </a:extLst>
          </p:cNvPr>
          <p:cNvCxnSpPr>
            <a:cxnSpLocks/>
          </p:cNvCxnSpPr>
          <p:nvPr/>
        </p:nvCxnSpPr>
        <p:spPr>
          <a:xfrm>
            <a:off x="0" y="1011635"/>
            <a:ext cx="7442200" cy="0"/>
          </a:xfrm>
          <a:prstGeom prst="line">
            <a:avLst/>
          </a:prstGeom>
          <a:ln w="53975">
            <a:solidFill>
              <a:schemeClr val="bg1"/>
            </a:solidFill>
            <a:tailEnd type="diamond"/>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FDAAE5-1DDF-4E72-93E9-F2D68A1EBDFD}"/>
              </a:ext>
            </a:extLst>
          </p:cNvPr>
          <p:cNvSpPr>
            <a:spLocks noGrp="1"/>
          </p:cNvSpPr>
          <p:nvPr>
            <p:ph idx="1"/>
          </p:nvPr>
        </p:nvSpPr>
        <p:spPr>
          <a:xfrm>
            <a:off x="970883" y="1533485"/>
            <a:ext cx="4727388" cy="1892542"/>
          </a:xfrm>
          <a:solidFill>
            <a:schemeClr val="bg1">
              <a:lumMod val="95000"/>
              <a:alpha val="64000"/>
            </a:schemeClr>
          </a:solidFill>
        </p:spPr>
        <p:txBody>
          <a:bodyPr/>
          <a:lstStyle>
            <a:lvl1pPr>
              <a:defRPr>
                <a:solidFill>
                  <a:srgbClr val="1F497D"/>
                </a:solidFill>
              </a:defRPr>
            </a:lvl1pPr>
            <a:lvl2pPr>
              <a:defRPr>
                <a:solidFill>
                  <a:srgbClr val="1F497D"/>
                </a:solidFill>
              </a:defRPr>
            </a:lvl2pPr>
            <a:lvl3pPr>
              <a:defRPr>
                <a:solidFill>
                  <a:srgbClr val="1F497D"/>
                </a:solidFill>
              </a:defRPr>
            </a:lvl3pPr>
          </a:lstStyle>
          <a:p>
            <a:pPr lvl="0"/>
            <a:r>
              <a:rPr lang="en-US"/>
              <a:t>Click to edit Master text styles</a:t>
            </a:r>
          </a:p>
          <a:p>
            <a:pPr lvl="1"/>
            <a:r>
              <a:rPr lang="en-US"/>
              <a:t>Second level</a:t>
            </a:r>
          </a:p>
          <a:p>
            <a:pPr lvl="2"/>
            <a:r>
              <a:rPr lang="en-US"/>
              <a:t>Third level</a:t>
            </a:r>
          </a:p>
        </p:txBody>
      </p:sp>
      <p:sp>
        <p:nvSpPr>
          <p:cNvPr id="19" name="Title 1">
            <a:extLst>
              <a:ext uri="{FF2B5EF4-FFF2-40B4-BE49-F238E27FC236}">
                <a16:creationId xmlns:a16="http://schemas.microsoft.com/office/drawing/2014/main" id="{FF506750-98FD-4E72-875D-CDCFCB65C01F}"/>
              </a:ext>
            </a:extLst>
          </p:cNvPr>
          <p:cNvSpPr>
            <a:spLocks noGrp="1"/>
          </p:cNvSpPr>
          <p:nvPr>
            <p:ph type="title"/>
          </p:nvPr>
        </p:nvSpPr>
        <p:spPr>
          <a:xfrm>
            <a:off x="7531099" y="153237"/>
            <a:ext cx="3733801" cy="1163260"/>
          </a:xfrm>
          <a:solidFill>
            <a:schemeClr val="bg1">
              <a:lumMod val="95000"/>
              <a:alpha val="64000"/>
            </a:schemeClr>
          </a:solidFill>
        </p:spPr>
        <p:txBody>
          <a:bodyPr anchor="b">
            <a:noAutofit/>
          </a:bodyPr>
          <a:lstStyle>
            <a:lvl1pPr algn="r">
              <a:defRPr sz="3600" b="1">
                <a:solidFill>
                  <a:srgbClr val="1F497D"/>
                </a:solidFill>
                <a:latin typeface="+mj-lt"/>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649E3573-290E-4FE3-8E15-28D06C5A1473}"/>
              </a:ext>
            </a:extLst>
          </p:cNvPr>
          <p:cNvSpPr>
            <a:spLocks noGrp="1"/>
          </p:cNvSpPr>
          <p:nvPr>
            <p:ph idx="13"/>
          </p:nvPr>
        </p:nvSpPr>
        <p:spPr>
          <a:xfrm>
            <a:off x="957577" y="3808369"/>
            <a:ext cx="4740694" cy="1892542"/>
          </a:xfrm>
          <a:solidFill>
            <a:schemeClr val="bg1">
              <a:lumMod val="95000"/>
              <a:alpha val="64000"/>
            </a:schemeClr>
          </a:solidFill>
          <a:ln>
            <a:noFill/>
          </a:ln>
        </p:spPr>
        <p:txBody>
          <a:bodyPr/>
          <a:lstStyle>
            <a:lvl1pPr>
              <a:defRPr>
                <a:solidFill>
                  <a:srgbClr val="1F497D"/>
                </a:solidFill>
              </a:defRPr>
            </a:lvl1pPr>
            <a:lvl2pPr>
              <a:defRPr>
                <a:solidFill>
                  <a:srgbClr val="1F497D"/>
                </a:solidFill>
              </a:defRPr>
            </a:lvl2pPr>
            <a:lvl3pPr>
              <a:defRPr>
                <a:solidFill>
                  <a:srgbClr val="1F497D"/>
                </a:solidFill>
              </a:defRPr>
            </a:lvl3pPr>
          </a:lstStyle>
          <a:p>
            <a:pPr lvl="0"/>
            <a:r>
              <a:rPr lang="en-US"/>
              <a:t>Click to edit Master text styles</a:t>
            </a:r>
          </a:p>
          <a:p>
            <a:pPr lvl="1"/>
            <a:r>
              <a:rPr lang="en-US"/>
              <a:t>Second level</a:t>
            </a:r>
          </a:p>
          <a:p>
            <a:pPr lvl="2"/>
            <a:r>
              <a:rPr lang="en-US"/>
              <a:t>Third level</a:t>
            </a:r>
          </a:p>
        </p:txBody>
      </p:sp>
      <p:sp>
        <p:nvSpPr>
          <p:cNvPr id="21" name="Picture Placeholder 2">
            <a:extLst>
              <a:ext uri="{FF2B5EF4-FFF2-40B4-BE49-F238E27FC236}">
                <a16:creationId xmlns:a16="http://schemas.microsoft.com/office/drawing/2014/main" id="{F016FBE9-E81D-4484-9E63-8418A7019886}"/>
              </a:ext>
            </a:extLst>
          </p:cNvPr>
          <p:cNvSpPr>
            <a:spLocks noGrp="1"/>
          </p:cNvSpPr>
          <p:nvPr>
            <p:ph type="pic" idx="14"/>
          </p:nvPr>
        </p:nvSpPr>
        <p:spPr>
          <a:xfrm>
            <a:off x="6399400" y="1533484"/>
            <a:ext cx="5373500" cy="4209371"/>
          </a:xfrm>
          <a:solidFill>
            <a:schemeClr val="bg1">
              <a:lumMod val="95000"/>
              <a:alpha val="56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7" name="Straight Connector 16">
            <a:extLst>
              <a:ext uri="{FF2B5EF4-FFF2-40B4-BE49-F238E27FC236}">
                <a16:creationId xmlns:a16="http://schemas.microsoft.com/office/drawing/2014/main" id="{10907CE1-3E8A-4572-A57C-1FAB65F5A1C6}"/>
              </a:ext>
            </a:extLst>
          </p:cNvPr>
          <p:cNvCxnSpPr>
            <a:cxnSpLocks/>
          </p:cNvCxnSpPr>
          <p:nvPr/>
        </p:nvCxnSpPr>
        <p:spPr>
          <a:xfrm>
            <a:off x="0" y="5961063"/>
            <a:ext cx="12192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5C3095-A1D7-4E29-BEE6-8BEA0343229C}"/>
              </a:ext>
            </a:extLst>
          </p:cNvPr>
          <p:cNvCxnSpPr>
            <a:cxnSpLocks/>
          </p:cNvCxnSpPr>
          <p:nvPr/>
        </p:nvCxnSpPr>
        <p:spPr>
          <a:xfrm flipV="1">
            <a:off x="4046976"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0B347B4-2350-44B4-AAF4-AA13ED518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200" y="6251171"/>
            <a:ext cx="1285940" cy="465226"/>
          </a:xfrm>
          <a:prstGeom prst="rect">
            <a:avLst/>
          </a:prstGeom>
        </p:spPr>
      </p:pic>
      <p:cxnSp>
        <p:nvCxnSpPr>
          <p:cNvPr id="28" name="Straight Connector 27">
            <a:extLst>
              <a:ext uri="{FF2B5EF4-FFF2-40B4-BE49-F238E27FC236}">
                <a16:creationId xmlns:a16="http://schemas.microsoft.com/office/drawing/2014/main" id="{D3074713-DDE4-43DC-9CEA-B57F61375A1E}"/>
              </a:ext>
            </a:extLst>
          </p:cNvPr>
          <p:cNvCxnSpPr>
            <a:cxnSpLocks/>
          </p:cNvCxnSpPr>
          <p:nvPr/>
        </p:nvCxnSpPr>
        <p:spPr>
          <a:xfrm flipV="1">
            <a:off x="5805580" y="6208514"/>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EA1DFBF-7761-45AE-9C14-E50067959B1A}"/>
              </a:ext>
            </a:extLst>
          </p:cNvPr>
          <p:cNvCxnSpPr>
            <a:cxnSpLocks/>
          </p:cNvCxnSpPr>
          <p:nvPr/>
        </p:nvCxnSpPr>
        <p:spPr>
          <a:xfrm flipV="1">
            <a:off x="7457690"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689E43A-30EC-4BE4-9D66-6E5DBD801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055" y="6259823"/>
            <a:ext cx="1800256" cy="433080"/>
          </a:xfrm>
          <a:prstGeom prst="rect">
            <a:avLst/>
          </a:prstGeom>
        </p:spPr>
      </p:pic>
      <p:pic>
        <p:nvPicPr>
          <p:cNvPr id="32" name="Picture 31">
            <a:extLst>
              <a:ext uri="{FF2B5EF4-FFF2-40B4-BE49-F238E27FC236}">
                <a16:creationId xmlns:a16="http://schemas.microsoft.com/office/drawing/2014/main" id="{8074BBFD-675F-4C25-B6FF-7881668BA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597" y="6272889"/>
            <a:ext cx="1285939" cy="437307"/>
          </a:xfrm>
          <a:prstGeom prst="rect">
            <a:avLst/>
          </a:prstGeom>
        </p:spPr>
      </p:pic>
      <p:pic>
        <p:nvPicPr>
          <p:cNvPr id="33" name="Picture 32">
            <a:extLst>
              <a:ext uri="{FF2B5EF4-FFF2-40B4-BE49-F238E27FC236}">
                <a16:creationId xmlns:a16="http://schemas.microsoft.com/office/drawing/2014/main" id="{8E176663-FCA6-4503-A7BA-907991523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470" y="6314213"/>
            <a:ext cx="1139856" cy="378690"/>
          </a:xfrm>
          <a:prstGeom prst="rect">
            <a:avLst/>
          </a:prstGeom>
        </p:spPr>
      </p:pic>
    </p:spTree>
    <p:extLst>
      <p:ext uri="{BB962C8B-B14F-4D97-AF65-F5344CB8AC3E}">
        <p14:creationId xmlns:p14="http://schemas.microsoft.com/office/powerpoint/2010/main" val="69114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FCB0DF8-9FD9-4AD6-ACCF-584538650B8E}"/>
              </a:ext>
            </a:extLst>
          </p:cNvPr>
          <p:cNvSpPr txBox="1"/>
          <p:nvPr/>
        </p:nvSpPr>
        <p:spPr>
          <a:xfrm>
            <a:off x="839788" y="1602485"/>
            <a:ext cx="10158412" cy="890301"/>
          </a:xfrm>
          <a:prstGeom prst="rect">
            <a:avLst/>
          </a:prstGeom>
          <a:solidFill>
            <a:schemeClr val="bg1">
              <a:lumMod val="65000"/>
              <a:alpha val="76000"/>
            </a:schemeClr>
          </a:solidFill>
          <a:ln w="28575">
            <a:noFill/>
          </a:ln>
        </p:spPr>
        <p:txBody>
          <a:bodyPr wrap="square" rtlCol="0">
            <a:spAutoFit/>
          </a:bodyPr>
          <a:lstStyle/>
          <a:p>
            <a:endParaRPr lang="en-US" dirty="0"/>
          </a:p>
        </p:txBody>
      </p:sp>
      <p:sp>
        <p:nvSpPr>
          <p:cNvPr id="4" name="Content Placeholder 3">
            <a:extLst>
              <a:ext uri="{FF2B5EF4-FFF2-40B4-BE49-F238E27FC236}">
                <a16:creationId xmlns:a16="http://schemas.microsoft.com/office/drawing/2014/main" id="{E3B1415E-7247-41F0-AA5B-123E4D0C03B4}"/>
              </a:ext>
            </a:extLst>
          </p:cNvPr>
          <p:cNvSpPr>
            <a:spLocks noGrp="1"/>
          </p:cNvSpPr>
          <p:nvPr>
            <p:ph sz="half" idx="2"/>
          </p:nvPr>
        </p:nvSpPr>
        <p:spPr>
          <a:xfrm>
            <a:off x="838200" y="2492786"/>
            <a:ext cx="10158411" cy="3311924"/>
          </a:xfrm>
          <a:solidFill>
            <a:schemeClr val="bg1">
              <a:lumMod val="85000"/>
            </a:schemeClr>
          </a:solidFill>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78ADB63-006D-41FD-A550-C1A1EF745FB1}"/>
              </a:ext>
            </a:extLst>
          </p:cNvPr>
          <p:cNvSpPr>
            <a:spLocks noGrp="1"/>
          </p:cNvSpPr>
          <p:nvPr>
            <p:ph type="title"/>
          </p:nvPr>
        </p:nvSpPr>
        <p:spPr>
          <a:xfrm>
            <a:off x="817561" y="136525"/>
            <a:ext cx="3776473" cy="1256899"/>
          </a:xfrm>
          <a:solidFill>
            <a:schemeClr val="bg1">
              <a:lumMod val="95000"/>
              <a:alpha val="64000"/>
            </a:schemeClr>
          </a:solidFill>
        </p:spPr>
        <p:txBody>
          <a:bodyPr>
            <a:normAutofit/>
          </a:bodyPr>
          <a:lstStyle>
            <a:lvl1pPr>
              <a:defRPr sz="3600">
                <a:solidFill>
                  <a:srgbClr val="1F497D"/>
                </a:solidFill>
              </a:defRPr>
            </a:lvl1p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68E18395-A1DB-4F45-A9A1-09B08C7B2784}"/>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8" name="Footer Placeholder 7">
            <a:extLst>
              <a:ext uri="{FF2B5EF4-FFF2-40B4-BE49-F238E27FC236}">
                <a16:creationId xmlns:a16="http://schemas.microsoft.com/office/drawing/2014/main" id="{A772ABE7-FF64-486A-9971-E2FAEAC9B1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449A88-68F3-4C46-8267-E24994DF2524}"/>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5" name="Text Placeholder 4">
            <a:extLst>
              <a:ext uri="{FF2B5EF4-FFF2-40B4-BE49-F238E27FC236}">
                <a16:creationId xmlns:a16="http://schemas.microsoft.com/office/drawing/2014/main" id="{04DB8435-F367-4160-AA58-AB16CD192471}"/>
              </a:ext>
            </a:extLst>
          </p:cNvPr>
          <p:cNvSpPr>
            <a:spLocks noGrp="1"/>
          </p:cNvSpPr>
          <p:nvPr>
            <p:ph type="body" sz="quarter" idx="3"/>
          </p:nvPr>
        </p:nvSpPr>
        <p:spPr>
          <a:xfrm>
            <a:off x="6948488" y="1694971"/>
            <a:ext cx="4049712" cy="653756"/>
          </a:xfrm>
        </p:spPr>
        <p:txBody>
          <a:bodyPr anchor="b"/>
          <a:lstStyle>
            <a:lvl1pPr marL="0" indent="0">
              <a:buNone/>
              <a:defRPr sz="2400" b="1">
                <a:solidFill>
                  <a:srgbClr val="1F49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A527E942-A98B-4F1E-A45B-392E6185E4E2}"/>
              </a:ext>
            </a:extLst>
          </p:cNvPr>
          <p:cNvSpPr>
            <a:spLocks noGrp="1"/>
          </p:cNvSpPr>
          <p:nvPr>
            <p:ph type="body" sz="quarter" idx="13"/>
          </p:nvPr>
        </p:nvSpPr>
        <p:spPr>
          <a:xfrm>
            <a:off x="1104107" y="1694971"/>
            <a:ext cx="4049712" cy="653756"/>
          </a:xfrm>
        </p:spPr>
        <p:txBody>
          <a:bodyPr anchor="b"/>
          <a:lstStyle>
            <a:lvl1pPr marL="0" indent="0">
              <a:buNone/>
              <a:defRPr sz="2400" b="1">
                <a:solidFill>
                  <a:srgbClr val="1F49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Diamond 11">
            <a:extLst>
              <a:ext uri="{FF2B5EF4-FFF2-40B4-BE49-F238E27FC236}">
                <a16:creationId xmlns:a16="http://schemas.microsoft.com/office/drawing/2014/main" id="{510266D8-1A29-4F2B-B504-9755B6A1E91D}"/>
              </a:ext>
            </a:extLst>
          </p:cNvPr>
          <p:cNvSpPr/>
          <p:nvPr/>
        </p:nvSpPr>
        <p:spPr>
          <a:xfrm>
            <a:off x="5418136" y="1179512"/>
            <a:ext cx="1333501" cy="1325563"/>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27D8D1E4-EBEE-4187-A38B-D922B204435F}"/>
              </a:ext>
            </a:extLst>
          </p:cNvPr>
          <p:cNvCxnSpPr>
            <a:cxnSpLocks/>
          </p:cNvCxnSpPr>
          <p:nvPr/>
        </p:nvCxnSpPr>
        <p:spPr>
          <a:xfrm flipH="1">
            <a:off x="4891490" y="784503"/>
            <a:ext cx="7300510" cy="0"/>
          </a:xfrm>
          <a:prstGeom prst="line">
            <a:avLst/>
          </a:prstGeom>
          <a:ln w="53975">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69451FF-512F-4DAA-B604-6AAE977A01D7}"/>
              </a:ext>
            </a:extLst>
          </p:cNvPr>
          <p:cNvCxnSpPr>
            <a:cxnSpLocks/>
          </p:cNvCxnSpPr>
          <p:nvPr/>
        </p:nvCxnSpPr>
        <p:spPr>
          <a:xfrm>
            <a:off x="0" y="5961063"/>
            <a:ext cx="12192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36391CD-5DF7-3847-9D81-31BDA73DA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5913" y="1292206"/>
            <a:ext cx="1100174" cy="1100174"/>
          </a:xfrm>
          <a:prstGeom prst="rect">
            <a:avLst/>
          </a:prstGeom>
        </p:spPr>
      </p:pic>
      <p:cxnSp>
        <p:nvCxnSpPr>
          <p:cNvPr id="25" name="Straight Connector 24">
            <a:extLst>
              <a:ext uri="{FF2B5EF4-FFF2-40B4-BE49-F238E27FC236}">
                <a16:creationId xmlns:a16="http://schemas.microsoft.com/office/drawing/2014/main" id="{2998AE3A-92A0-43FF-B765-0CDCA2C00F86}"/>
              </a:ext>
            </a:extLst>
          </p:cNvPr>
          <p:cNvCxnSpPr>
            <a:cxnSpLocks/>
          </p:cNvCxnSpPr>
          <p:nvPr/>
        </p:nvCxnSpPr>
        <p:spPr>
          <a:xfrm flipV="1">
            <a:off x="4046976"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CA98913-F58C-4EE1-98B2-73C7219D7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200" y="6251171"/>
            <a:ext cx="1285940" cy="465226"/>
          </a:xfrm>
          <a:prstGeom prst="rect">
            <a:avLst/>
          </a:prstGeom>
        </p:spPr>
      </p:pic>
      <p:cxnSp>
        <p:nvCxnSpPr>
          <p:cNvPr id="32" name="Straight Connector 31">
            <a:extLst>
              <a:ext uri="{FF2B5EF4-FFF2-40B4-BE49-F238E27FC236}">
                <a16:creationId xmlns:a16="http://schemas.microsoft.com/office/drawing/2014/main" id="{2FDAF809-3866-4C64-9ABD-F3632390F08F}"/>
              </a:ext>
            </a:extLst>
          </p:cNvPr>
          <p:cNvCxnSpPr>
            <a:cxnSpLocks/>
          </p:cNvCxnSpPr>
          <p:nvPr/>
        </p:nvCxnSpPr>
        <p:spPr>
          <a:xfrm flipV="1">
            <a:off x="5805580" y="6208514"/>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E4128C6-BD60-487E-8498-45BF8711E11D}"/>
              </a:ext>
            </a:extLst>
          </p:cNvPr>
          <p:cNvCxnSpPr>
            <a:cxnSpLocks/>
          </p:cNvCxnSpPr>
          <p:nvPr/>
        </p:nvCxnSpPr>
        <p:spPr>
          <a:xfrm flipV="1">
            <a:off x="7457690" y="6217462"/>
            <a:ext cx="0" cy="49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15BD760-C7DC-40E8-9C35-24B1143AE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055" y="6259823"/>
            <a:ext cx="1800256" cy="433080"/>
          </a:xfrm>
          <a:prstGeom prst="rect">
            <a:avLst/>
          </a:prstGeom>
        </p:spPr>
      </p:pic>
      <p:pic>
        <p:nvPicPr>
          <p:cNvPr id="37" name="Picture 36">
            <a:extLst>
              <a:ext uri="{FF2B5EF4-FFF2-40B4-BE49-F238E27FC236}">
                <a16:creationId xmlns:a16="http://schemas.microsoft.com/office/drawing/2014/main" id="{F268770C-9763-44E3-B640-DAF83FAE2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597" y="6272889"/>
            <a:ext cx="1285939" cy="437307"/>
          </a:xfrm>
          <a:prstGeom prst="rect">
            <a:avLst/>
          </a:prstGeom>
        </p:spPr>
      </p:pic>
      <p:pic>
        <p:nvPicPr>
          <p:cNvPr id="38" name="Picture 37">
            <a:extLst>
              <a:ext uri="{FF2B5EF4-FFF2-40B4-BE49-F238E27FC236}">
                <a16:creationId xmlns:a16="http://schemas.microsoft.com/office/drawing/2014/main" id="{C1741253-CFA2-4039-98D9-29681292B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5470" y="6314213"/>
            <a:ext cx="1139856" cy="378690"/>
          </a:xfrm>
          <a:prstGeom prst="rect">
            <a:avLst/>
          </a:prstGeom>
        </p:spPr>
      </p:pic>
    </p:spTree>
    <p:extLst>
      <p:ext uri="{BB962C8B-B14F-4D97-AF65-F5344CB8AC3E}">
        <p14:creationId xmlns:p14="http://schemas.microsoft.com/office/powerpoint/2010/main" val="315262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3014F6-2079-4D5F-9E2F-B64BD3896B84}"/>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D4BDD9E5-2AEF-41D5-A7ED-2BF8C1FBE0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6D760A-6532-4604-B0CB-41B9A9E2E8F4}"/>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6" name="Rectangle 5">
            <a:extLst>
              <a:ext uri="{FF2B5EF4-FFF2-40B4-BE49-F238E27FC236}">
                <a16:creationId xmlns:a16="http://schemas.microsoft.com/office/drawing/2014/main" id="{DBC31CF8-F13A-4032-9FBB-79D3FD25667B}"/>
              </a:ext>
            </a:extLst>
          </p:cNvPr>
          <p:cNvSpPr/>
          <p:nvPr/>
        </p:nvSpPr>
        <p:spPr>
          <a:xfrm>
            <a:off x="184069" y="130629"/>
            <a:ext cx="11815948" cy="6590846"/>
          </a:xfrm>
          <a:prstGeom prst="rect">
            <a:avLst/>
          </a:prstGeom>
          <a:noFill/>
          <a:ln>
            <a:solidFill>
              <a:srgbClr val="005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C1E51F19-C638-42A4-989B-EACE12990B57}"/>
              </a:ext>
            </a:extLst>
          </p:cNvPr>
          <p:cNvSpPr>
            <a:spLocks noGrp="1"/>
          </p:cNvSpPr>
          <p:nvPr>
            <p:ph type="body" sz="quarter" idx="13"/>
          </p:nvPr>
        </p:nvSpPr>
        <p:spPr>
          <a:xfrm>
            <a:off x="4256129" y="540292"/>
            <a:ext cx="7167391" cy="4166858"/>
          </a:xfrm>
          <a:solidFill>
            <a:schemeClr val="bg1">
              <a:lumMod val="95000"/>
              <a:alpha val="62000"/>
            </a:schemeClr>
          </a:solidFill>
        </p:spPr>
        <p:txBody>
          <a:bodyPr/>
          <a:lstStyle>
            <a:lvl1pPr>
              <a:defRPr>
                <a:solidFill>
                  <a:srgbClr val="1F497D"/>
                </a:solidFill>
              </a:defRPr>
            </a:lvl1pPr>
            <a:lvl2pPr>
              <a:defRPr>
                <a:solidFill>
                  <a:srgbClr val="1F497D"/>
                </a:solidFill>
              </a:defRPr>
            </a:lvl2pPr>
            <a:lvl3pPr>
              <a:defRPr>
                <a:solidFill>
                  <a:srgbClr val="1F497D"/>
                </a:solidFill>
              </a:defRPr>
            </a:lvl3pPr>
            <a:lvl4pPr>
              <a:defRPr>
                <a:solidFill>
                  <a:srgbClr val="1F497D"/>
                </a:solidFill>
              </a:defRPr>
            </a:lvl4pPr>
            <a:lvl5pPr>
              <a:defRPr>
                <a:solidFill>
                  <a:srgbClr val="1F497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Rectangle: Top Corners Rounded 21">
            <a:extLst>
              <a:ext uri="{FF2B5EF4-FFF2-40B4-BE49-F238E27FC236}">
                <a16:creationId xmlns:a16="http://schemas.microsoft.com/office/drawing/2014/main" id="{C4720B75-2EA3-49BC-9EB2-33DF9B47D8D5}"/>
              </a:ext>
            </a:extLst>
          </p:cNvPr>
          <p:cNvSpPr/>
          <p:nvPr/>
        </p:nvSpPr>
        <p:spPr>
          <a:xfrm rot="5400000">
            <a:off x="-1589185" y="1589185"/>
            <a:ext cx="6858002" cy="3679634"/>
          </a:xfrm>
          <a:prstGeom prst="round2SameRect">
            <a:avLst/>
          </a:prstGeom>
          <a:solidFill>
            <a:srgbClr val="0052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014178-9765-4DF4-98FB-3276BC37340B}"/>
              </a:ext>
            </a:extLst>
          </p:cNvPr>
          <p:cNvSpPr>
            <a:spLocks noGrp="1"/>
          </p:cNvSpPr>
          <p:nvPr>
            <p:ph type="title"/>
          </p:nvPr>
        </p:nvSpPr>
        <p:spPr>
          <a:xfrm>
            <a:off x="628881" y="534306"/>
            <a:ext cx="2422792" cy="3696171"/>
          </a:xfrm>
        </p:spPr>
        <p:txBody>
          <a:bodyPr/>
          <a:lstStyle>
            <a:lvl1pPr>
              <a:defRPr>
                <a:solidFill>
                  <a:schemeClr val="bg1"/>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CAE87721-C14B-4493-A3F4-11C501B7695C}"/>
              </a:ext>
            </a:extLst>
          </p:cNvPr>
          <p:cNvSpPr>
            <a:spLocks noGrp="1"/>
          </p:cNvSpPr>
          <p:nvPr>
            <p:ph type="body" sz="quarter" idx="14"/>
          </p:nvPr>
        </p:nvSpPr>
        <p:spPr>
          <a:xfrm>
            <a:off x="4256088" y="4910138"/>
            <a:ext cx="7167562" cy="1309687"/>
          </a:xfrm>
          <a:solidFill>
            <a:schemeClr val="bg1">
              <a:lumMod val="95000"/>
              <a:alpha val="62000"/>
            </a:schemeClr>
          </a:solidFill>
        </p:spPr>
        <p:txBody>
          <a:bodyPr/>
          <a:lstStyle>
            <a:lvl1pPr>
              <a:defRPr>
                <a:solidFill>
                  <a:srgbClr val="1F497D"/>
                </a:solidFill>
              </a:defRPr>
            </a:lvl1pPr>
            <a:lvl2pPr>
              <a:defRPr>
                <a:solidFill>
                  <a:srgbClr val="1F497D"/>
                </a:solidFill>
              </a:defRPr>
            </a:lvl2pPr>
            <a:lvl3pPr>
              <a:defRPr>
                <a:solidFill>
                  <a:srgbClr val="1F497D"/>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8024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B6BCA-64D8-47F8-A825-6C7C6E1FCC33}"/>
              </a:ext>
            </a:extLst>
          </p:cNvPr>
          <p:cNvSpPr/>
          <p:nvPr/>
        </p:nvSpPr>
        <p:spPr>
          <a:xfrm>
            <a:off x="0" y="1046923"/>
            <a:ext cx="12192000" cy="5811078"/>
          </a:xfrm>
          <a:prstGeom prst="rect">
            <a:avLst/>
          </a:prstGeom>
          <a:solidFill>
            <a:srgbClr val="005287"/>
          </a:solidFill>
          <a:ln>
            <a:solidFill>
              <a:srgbClr val="005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6BC663-9DE5-40F0-860C-59F839714294}"/>
              </a:ext>
            </a:extLst>
          </p:cNvPr>
          <p:cNvSpPr>
            <a:spLocks noGrp="1"/>
          </p:cNvSpPr>
          <p:nvPr>
            <p:ph type="title"/>
          </p:nvPr>
        </p:nvSpPr>
        <p:spPr>
          <a:xfrm>
            <a:off x="371061" y="2592198"/>
            <a:ext cx="2232992" cy="3479576"/>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1199F23-4020-463E-AA04-8D26658D072F}"/>
              </a:ext>
            </a:extLst>
          </p:cNvPr>
          <p:cNvSpPr>
            <a:spLocks noGrp="1"/>
          </p:cNvSpPr>
          <p:nvPr>
            <p:ph type="dt" sz="half" idx="10"/>
          </p:nvPr>
        </p:nvSpPr>
        <p:spPr/>
        <p:txBody>
          <a:bodyPr/>
          <a:lstStyle/>
          <a:p>
            <a:fld id="{74258ABB-CA26-4E3F-8FFB-0E7A5CEDA84D}" type="datetimeFigureOut">
              <a:rPr lang="en-US" smtClean="0"/>
              <a:t>7/24/23</a:t>
            </a:fld>
            <a:endParaRPr lang="en-US" dirty="0"/>
          </a:p>
        </p:txBody>
      </p:sp>
      <p:sp>
        <p:nvSpPr>
          <p:cNvPr id="4" name="Footer Placeholder 3">
            <a:extLst>
              <a:ext uri="{FF2B5EF4-FFF2-40B4-BE49-F238E27FC236}">
                <a16:creationId xmlns:a16="http://schemas.microsoft.com/office/drawing/2014/main" id="{338D46A5-80A5-4A04-8206-E685F777FE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3F1550-B389-41B4-919B-42B8F8DFF030}"/>
              </a:ext>
            </a:extLst>
          </p:cNvPr>
          <p:cNvSpPr>
            <a:spLocks noGrp="1"/>
          </p:cNvSpPr>
          <p:nvPr>
            <p:ph type="sldNum" sz="quarter" idx="12"/>
          </p:nvPr>
        </p:nvSpPr>
        <p:spPr/>
        <p:txBody>
          <a:bodyPr/>
          <a:lstStyle/>
          <a:p>
            <a:fld id="{93113C75-499E-4E53-8BE4-6412909E5CB6}" type="slidenum">
              <a:rPr lang="en-US" smtClean="0"/>
              <a:t>‹#›</a:t>
            </a:fld>
            <a:endParaRPr lang="en-US" dirty="0"/>
          </a:p>
        </p:txBody>
      </p:sp>
      <p:sp>
        <p:nvSpPr>
          <p:cNvPr id="9" name="Text Placeholder 8">
            <a:extLst>
              <a:ext uri="{FF2B5EF4-FFF2-40B4-BE49-F238E27FC236}">
                <a16:creationId xmlns:a16="http://schemas.microsoft.com/office/drawing/2014/main" id="{71A123A9-24F2-4671-80C5-F722978B9C4D}"/>
              </a:ext>
            </a:extLst>
          </p:cNvPr>
          <p:cNvSpPr>
            <a:spLocks noGrp="1"/>
          </p:cNvSpPr>
          <p:nvPr>
            <p:ph type="body" sz="quarter" idx="13"/>
          </p:nvPr>
        </p:nvSpPr>
        <p:spPr>
          <a:xfrm>
            <a:off x="3581400" y="2592198"/>
            <a:ext cx="7073348" cy="3479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401E3424-913B-450B-A63C-E26CFA3A0818}"/>
              </a:ext>
            </a:extLst>
          </p:cNvPr>
          <p:cNvSpPr>
            <a:spLocks noGrp="1"/>
          </p:cNvSpPr>
          <p:nvPr>
            <p:ph type="pic" sz="quarter" idx="14"/>
          </p:nvPr>
        </p:nvSpPr>
        <p:spPr>
          <a:xfrm>
            <a:off x="0" y="0"/>
            <a:ext cx="12192000" cy="2022395"/>
          </a:xfrm>
        </p:spPr>
        <p:txBody>
          <a:bodyPr/>
          <a:lstStyle/>
          <a:p>
            <a:r>
              <a:rPr lang="en-US"/>
              <a:t>Click icon to add picture</a:t>
            </a:r>
            <a:endParaRPr lang="en-US" dirty="0"/>
          </a:p>
        </p:txBody>
      </p:sp>
      <p:cxnSp>
        <p:nvCxnSpPr>
          <p:cNvPr id="21" name="Straight Connector 20">
            <a:extLst>
              <a:ext uri="{FF2B5EF4-FFF2-40B4-BE49-F238E27FC236}">
                <a16:creationId xmlns:a16="http://schemas.microsoft.com/office/drawing/2014/main" id="{E47F45D7-8D33-495F-9C59-662DB3DBF3D2}"/>
              </a:ext>
            </a:extLst>
          </p:cNvPr>
          <p:cNvCxnSpPr>
            <a:cxnSpLocks/>
          </p:cNvCxnSpPr>
          <p:nvPr/>
        </p:nvCxnSpPr>
        <p:spPr>
          <a:xfrm>
            <a:off x="3020037" y="3003259"/>
            <a:ext cx="0" cy="255025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196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bg1">
              <a:lumMod val="85000"/>
            </a:schemeClr>
          </a:fgClr>
          <a:bgClr>
            <a:schemeClr val="bg1">
              <a:lumMod val="95000"/>
            </a:schemeClr>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379A38-1300-4041-A8D9-4150BF115F95}"/>
              </a:ext>
            </a:extLst>
          </p:cNvPr>
          <p:cNvSpPr>
            <a:spLocks noGrp="1"/>
          </p:cNvSpPr>
          <p:nvPr>
            <p:ph type="title"/>
          </p:nvPr>
        </p:nvSpPr>
        <p:spPr>
          <a:xfrm>
            <a:off x="1093303" y="136526"/>
            <a:ext cx="10505661" cy="16624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57458D-0AD3-4596-992F-679F79E7FA7B}"/>
              </a:ext>
            </a:extLst>
          </p:cNvPr>
          <p:cNvSpPr>
            <a:spLocks noGrp="1"/>
          </p:cNvSpPr>
          <p:nvPr>
            <p:ph type="body" idx="1"/>
          </p:nvPr>
        </p:nvSpPr>
        <p:spPr>
          <a:xfrm>
            <a:off x="1093302" y="1974193"/>
            <a:ext cx="10505661" cy="40499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4A368-5494-42C4-B803-0F1AAE40F0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58ABB-CA26-4E3F-8FFB-0E7A5CEDA84D}" type="datetimeFigureOut">
              <a:rPr lang="en-US" smtClean="0"/>
              <a:t>7/24/23</a:t>
            </a:fld>
            <a:endParaRPr lang="en-US" dirty="0"/>
          </a:p>
        </p:txBody>
      </p:sp>
      <p:sp>
        <p:nvSpPr>
          <p:cNvPr id="5" name="Footer Placeholder 4">
            <a:extLst>
              <a:ext uri="{FF2B5EF4-FFF2-40B4-BE49-F238E27FC236}">
                <a16:creationId xmlns:a16="http://schemas.microsoft.com/office/drawing/2014/main" id="{7FDC239E-11E9-4DE8-88D3-71425E890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8776A46-92F8-4F56-B3F8-193EC1D5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13C75-499E-4E53-8BE4-6412909E5CB6}" type="slidenum">
              <a:rPr lang="en-US" smtClean="0"/>
              <a:t>‹#›</a:t>
            </a:fld>
            <a:endParaRPr lang="en-US" dirty="0"/>
          </a:p>
        </p:txBody>
      </p:sp>
    </p:spTree>
    <p:extLst>
      <p:ext uri="{BB962C8B-B14F-4D97-AF65-F5344CB8AC3E}">
        <p14:creationId xmlns:p14="http://schemas.microsoft.com/office/powerpoint/2010/main" val="1932024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72" r:id="rId4"/>
    <p:sldLayoutId id="2147483671" r:id="rId5"/>
    <p:sldLayoutId id="2147483661" r:id="rId6"/>
    <p:sldLayoutId id="2147483653" r:id="rId7"/>
    <p:sldLayoutId id="2147483654" r:id="rId8"/>
    <p:sldLayoutId id="2147483663" r:id="rId9"/>
    <p:sldLayoutId id="2147483664" r:id="rId10"/>
    <p:sldLayoutId id="2147483665" r:id="rId11"/>
    <p:sldLayoutId id="2147483666" r:id="rId12"/>
    <p:sldLayoutId id="2147483667" r:id="rId13"/>
    <p:sldLayoutId id="2147483668" r:id="rId14"/>
    <p:sldLayoutId id="2147483669" r:id="rId15"/>
    <p:sldLayoutId id="2147483662" r:id="rId16"/>
    <p:sldLayoutId id="214748366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libkey.io/"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clc.org/en/resource-sharing-for-group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eventbrite.com/o/atlas-systems-29295592643" TargetMode="External"/><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mailto:sjuel@atlas-sy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hyperlink" Target="https://atlas-sys.atlassian.net/wiki/spaces/ILLiadAddons/pages/3149534/ILLiad+CCC+GetItNow+Service+Addon" TargetMode="External"/><Relationship Id="rId3" Type="http://schemas.openxmlformats.org/officeDocument/2006/relationships/hyperlink" Target="https://support.atlas-sys.com/hc/en-us/articles/4404147645587#h_01H2GBMZ0BJACRVGG2PF13TJ8N" TargetMode="External"/><Relationship Id="rId7" Type="http://schemas.openxmlformats.org/officeDocument/2006/relationships/hyperlink" Target="https://atlas-sys.atlassian.net/wiki/spaces/ILLiadAddons/pages/3149506/ILLiad+Google+Search+Addon+WebView2+Chromiu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tlas-sys.atlassian.net/wiki/spaces/ILLiadAddons/pages/3149505/ILLiad+WorldCat+Local+Addon+WebView2+Chromium" TargetMode="External"/><Relationship Id="rId5" Type="http://schemas.openxmlformats.org/officeDocument/2006/relationships/hyperlink" Target="https://support.atlas-sys.com/hc/en-us/articles/4404147645587#h_01H2GBQHR4JKVYSC3CDT6PZBM9" TargetMode="External"/><Relationship Id="rId10" Type="http://schemas.openxmlformats.org/officeDocument/2006/relationships/hyperlink" Target="https://atlas-sys.atlassian.net/wiki/spaces/ILLiadAddons/pages/38862851/ILLiad+CaiaSoft+Server+Addon" TargetMode="External"/><Relationship Id="rId4" Type="http://schemas.openxmlformats.org/officeDocument/2006/relationships/hyperlink" Target="https://support.atlas-sys.com/hc/en-us/articles/360034431633#h_01H2GCSTMR71HACN1FJ65H976M" TargetMode="External"/><Relationship Id="rId9" Type="http://schemas.openxmlformats.org/officeDocument/2006/relationships/hyperlink" Target="https://atlas-sys.atlassian.net/wiki/spaces/ILLiadAddons/pages/81690646/ILLiad+Reprints+Desk+DSP+Add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recaptcha/abou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mtcaptcha.com/" TargetMode="External"/><Relationship Id="rId4" Type="http://schemas.openxmlformats.org/officeDocument/2006/relationships/hyperlink" Target="https://www.hcaptcha.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learn.microsoft.com/en-us/microsoft-edge/webview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bit.ly/3DSOdxQ"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DED2DA-B3EE-704B-BB9C-E91C642B6228}"/>
              </a:ext>
            </a:extLst>
          </p:cNvPr>
          <p:cNvSpPr>
            <a:spLocks noGrp="1"/>
          </p:cNvSpPr>
          <p:nvPr>
            <p:ph type="title"/>
          </p:nvPr>
        </p:nvSpPr>
        <p:spPr>
          <a:xfrm>
            <a:off x="108488" y="989770"/>
            <a:ext cx="7315200" cy="1289155"/>
          </a:xfrm>
        </p:spPr>
        <p:txBody>
          <a:bodyPr>
            <a:normAutofit/>
          </a:bodyPr>
          <a:lstStyle/>
          <a:p>
            <a:pPr algn="ctr"/>
            <a:r>
              <a:rPr lang="en-US" sz="4000" b="1" dirty="0"/>
              <a:t>ILLiad Update &amp; Highlights</a:t>
            </a:r>
          </a:p>
        </p:txBody>
      </p:sp>
      <p:sp>
        <p:nvSpPr>
          <p:cNvPr id="4" name="Title 2">
            <a:extLst>
              <a:ext uri="{FF2B5EF4-FFF2-40B4-BE49-F238E27FC236}">
                <a16:creationId xmlns:a16="http://schemas.microsoft.com/office/drawing/2014/main" id="{7939E51E-8B4F-CBC9-B345-01128D2DCE07}"/>
              </a:ext>
            </a:extLst>
          </p:cNvPr>
          <p:cNvSpPr txBox="1">
            <a:spLocks/>
          </p:cNvSpPr>
          <p:nvPr/>
        </p:nvSpPr>
        <p:spPr>
          <a:xfrm>
            <a:off x="0" y="2139845"/>
            <a:ext cx="7537938" cy="1289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F497D"/>
                </a:solidFill>
                <a:latin typeface="+mj-lt"/>
                <a:ea typeface="+mj-ea"/>
                <a:cs typeface="+mj-cs"/>
              </a:defRPr>
            </a:lvl1pPr>
          </a:lstStyle>
          <a:p>
            <a:pPr algn="ctr"/>
            <a:r>
              <a:rPr lang="en-US" sz="2400" dirty="0"/>
              <a:t>IDS Project 2023 Annual Summer Conference</a:t>
            </a:r>
            <a:endParaRPr lang="en-US" sz="2400" b="1" dirty="0"/>
          </a:p>
        </p:txBody>
      </p:sp>
    </p:spTree>
    <p:extLst>
      <p:ext uri="{BB962C8B-B14F-4D97-AF65-F5344CB8AC3E}">
        <p14:creationId xmlns:p14="http://schemas.microsoft.com/office/powerpoint/2010/main" val="657837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464C365B-9F5A-C34F-BD6D-6B73FCFA11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615" y="123149"/>
            <a:ext cx="8278586" cy="5673494"/>
          </a:xfr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A04F3D28-F972-0210-9BF8-42BF94D59A0D}"/>
              </a:ext>
            </a:extLst>
          </p:cNvPr>
          <p:cNvSpPr>
            <a:spLocks noGrp="1"/>
          </p:cNvSpPr>
          <p:nvPr>
            <p:ph type="title"/>
          </p:nvPr>
        </p:nvSpPr>
        <p:spPr>
          <a:xfrm>
            <a:off x="9046029" y="1296236"/>
            <a:ext cx="2612571" cy="2524649"/>
          </a:xfrm>
        </p:spPr>
        <p:txBody>
          <a:bodyPr/>
          <a:lstStyle/>
          <a:p>
            <a:r>
              <a:rPr lang="en-US" dirty="0"/>
              <a:t>ReShare Client Addon</a:t>
            </a:r>
          </a:p>
        </p:txBody>
      </p:sp>
    </p:spTree>
    <p:extLst>
      <p:ext uri="{BB962C8B-B14F-4D97-AF65-F5344CB8AC3E}">
        <p14:creationId xmlns:p14="http://schemas.microsoft.com/office/powerpoint/2010/main" val="246351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44A639-D9D3-89D5-3707-A34A2818C289}"/>
              </a:ext>
            </a:extLst>
          </p:cNvPr>
          <p:cNvSpPr>
            <a:spLocks noGrp="1"/>
          </p:cNvSpPr>
          <p:nvPr>
            <p:ph idx="1"/>
          </p:nvPr>
        </p:nvSpPr>
        <p:spPr>
          <a:xfrm>
            <a:off x="1360581" y="2391508"/>
            <a:ext cx="8889999" cy="2883878"/>
          </a:xfrm>
        </p:spPr>
        <p:txBody>
          <a:bodyPr/>
          <a:lstStyle/>
          <a:p>
            <a:r>
              <a:rPr lang="en-US" dirty="0"/>
              <a:t>Currently working on a DSP addon to integrate with </a:t>
            </a:r>
            <a:r>
              <a:rPr lang="en-US" dirty="0" err="1"/>
              <a:t>LibKey</a:t>
            </a:r>
            <a:r>
              <a:rPr lang="en-US" dirty="0"/>
              <a:t>: </a:t>
            </a:r>
            <a:r>
              <a:rPr lang="en-US" dirty="0">
                <a:hlinkClick r:id="rId2"/>
              </a:rPr>
              <a:t>https://libkey.io/</a:t>
            </a:r>
            <a:endParaRPr lang="en-US" dirty="0"/>
          </a:p>
          <a:p>
            <a:r>
              <a:rPr lang="en-US" dirty="0" err="1"/>
              <a:t>Libkey</a:t>
            </a:r>
            <a:r>
              <a:rPr lang="en-US" dirty="0"/>
              <a:t> checks the Open Access database as well as subscriptions your institution owns</a:t>
            </a:r>
          </a:p>
          <a:p>
            <a:endParaRPr lang="en-US" dirty="0"/>
          </a:p>
        </p:txBody>
      </p:sp>
      <p:sp>
        <p:nvSpPr>
          <p:cNvPr id="3" name="Title 2">
            <a:extLst>
              <a:ext uri="{FF2B5EF4-FFF2-40B4-BE49-F238E27FC236}">
                <a16:creationId xmlns:a16="http://schemas.microsoft.com/office/drawing/2014/main" id="{D5628272-3B55-8545-39E6-8C93BBC5C174}"/>
              </a:ext>
            </a:extLst>
          </p:cNvPr>
          <p:cNvSpPr>
            <a:spLocks noGrp="1"/>
          </p:cNvSpPr>
          <p:nvPr>
            <p:ph type="title"/>
          </p:nvPr>
        </p:nvSpPr>
        <p:spPr>
          <a:xfrm>
            <a:off x="7581899" y="153237"/>
            <a:ext cx="4399086" cy="1163260"/>
          </a:xfrm>
        </p:spPr>
        <p:txBody>
          <a:bodyPr/>
          <a:lstStyle/>
          <a:p>
            <a:r>
              <a:rPr lang="en-US" dirty="0"/>
              <a:t>Integration with </a:t>
            </a:r>
            <a:r>
              <a:rPr lang="en-US" dirty="0" err="1"/>
              <a:t>LibKey</a:t>
            </a:r>
            <a:endParaRPr lang="en-US" dirty="0"/>
          </a:p>
        </p:txBody>
      </p:sp>
    </p:spTree>
    <p:extLst>
      <p:ext uri="{BB962C8B-B14F-4D97-AF65-F5344CB8AC3E}">
        <p14:creationId xmlns:p14="http://schemas.microsoft.com/office/powerpoint/2010/main" val="189744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48BC47-56A5-5C27-51F5-A2C7E8247AA5}"/>
              </a:ext>
            </a:extLst>
          </p:cNvPr>
          <p:cNvSpPr>
            <a:spLocks noGrp="1"/>
          </p:cNvSpPr>
          <p:nvPr>
            <p:ph idx="1"/>
          </p:nvPr>
        </p:nvSpPr>
        <p:spPr>
          <a:xfrm>
            <a:off x="1360581" y="2264229"/>
            <a:ext cx="8889999" cy="2841171"/>
          </a:xfrm>
        </p:spPr>
        <p:txBody>
          <a:bodyPr>
            <a:normAutofit lnSpcReduction="10000"/>
          </a:bodyPr>
          <a:lstStyle/>
          <a:p>
            <a:r>
              <a:rPr lang="en-US" dirty="0">
                <a:solidFill>
                  <a:srgbClr val="065287"/>
                </a:solidFill>
              </a:rPr>
              <a:t>Working with OCLC to implement Resource Sharing for Groups </a:t>
            </a:r>
          </a:p>
          <a:p>
            <a:r>
              <a:rPr lang="en-US" dirty="0"/>
              <a:t>Details on the product can be found here: </a:t>
            </a:r>
            <a:r>
              <a:rPr lang="en-US" dirty="0">
                <a:hlinkClick r:id="rId3"/>
              </a:rPr>
              <a:t>https://www.oclc.org/en/resource-sharing-for-groups.html</a:t>
            </a:r>
            <a:r>
              <a:rPr lang="en-US" dirty="0"/>
              <a:t> </a:t>
            </a:r>
          </a:p>
          <a:p>
            <a:r>
              <a:rPr lang="en-US" dirty="0"/>
              <a:t>Releasing a connection manager update to improve direct request / ARM workflows</a:t>
            </a:r>
          </a:p>
        </p:txBody>
      </p:sp>
      <p:sp>
        <p:nvSpPr>
          <p:cNvPr id="3" name="Title 2">
            <a:extLst>
              <a:ext uri="{FF2B5EF4-FFF2-40B4-BE49-F238E27FC236}">
                <a16:creationId xmlns:a16="http://schemas.microsoft.com/office/drawing/2014/main" id="{AD71CD38-3192-4AFE-5298-EED35C475E5C}"/>
              </a:ext>
            </a:extLst>
          </p:cNvPr>
          <p:cNvSpPr>
            <a:spLocks noGrp="1"/>
          </p:cNvSpPr>
          <p:nvPr>
            <p:ph type="title"/>
          </p:nvPr>
        </p:nvSpPr>
        <p:spPr>
          <a:xfrm>
            <a:off x="7581899" y="468085"/>
            <a:ext cx="4196444" cy="1000811"/>
          </a:xfrm>
        </p:spPr>
        <p:txBody>
          <a:bodyPr/>
          <a:lstStyle/>
          <a:p>
            <a:r>
              <a:rPr lang="en-US" dirty="0"/>
              <a:t>OCLC Resource Sharing for Groups</a:t>
            </a:r>
          </a:p>
        </p:txBody>
      </p:sp>
    </p:spTree>
    <p:extLst>
      <p:ext uri="{BB962C8B-B14F-4D97-AF65-F5344CB8AC3E}">
        <p14:creationId xmlns:p14="http://schemas.microsoft.com/office/powerpoint/2010/main" val="1106196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surface with a black and white background&#10;&#10;Description automatically generated">
            <a:extLst>
              <a:ext uri="{FF2B5EF4-FFF2-40B4-BE49-F238E27FC236}">
                <a16:creationId xmlns:a16="http://schemas.microsoft.com/office/drawing/2014/main" id="{29FB4264-FA29-1896-839B-2AB6C89DA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616"/>
            <a:ext cx="12192000" cy="6781384"/>
          </a:xfrm>
          <a:prstGeom prst="rect">
            <a:avLst/>
          </a:prstGeom>
        </p:spPr>
      </p:pic>
      <p:pic>
        <p:nvPicPr>
          <p:cNvPr id="9" name="Content Placeholder 8" descr="A diagram of a flowchart&#10;&#10;Description automatically generated">
            <a:extLst>
              <a:ext uri="{FF2B5EF4-FFF2-40B4-BE49-F238E27FC236}">
                <a16:creationId xmlns:a16="http://schemas.microsoft.com/office/drawing/2014/main" id="{2F491099-8F60-F004-D3DC-3476585CE22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04458" y="139181"/>
            <a:ext cx="8817428" cy="6642204"/>
          </a:xfrm>
        </p:spPr>
      </p:pic>
      <p:sp>
        <p:nvSpPr>
          <p:cNvPr id="12" name="Title 2">
            <a:extLst>
              <a:ext uri="{FF2B5EF4-FFF2-40B4-BE49-F238E27FC236}">
                <a16:creationId xmlns:a16="http://schemas.microsoft.com/office/drawing/2014/main" id="{DD0C5801-BB17-4C7B-8F73-098E6E0408F4}"/>
              </a:ext>
            </a:extLst>
          </p:cNvPr>
          <p:cNvSpPr>
            <a:spLocks noGrp="1"/>
          </p:cNvSpPr>
          <p:nvPr>
            <p:ph type="title"/>
          </p:nvPr>
        </p:nvSpPr>
        <p:spPr>
          <a:xfrm>
            <a:off x="234042" y="419100"/>
            <a:ext cx="2400302" cy="756557"/>
          </a:xfrm>
        </p:spPr>
        <p:txBody>
          <a:bodyPr/>
          <a:lstStyle/>
          <a:p>
            <a:r>
              <a:rPr lang="en-US" dirty="0"/>
              <a:t>Example 1</a:t>
            </a:r>
          </a:p>
        </p:txBody>
      </p:sp>
    </p:spTree>
    <p:extLst>
      <p:ext uri="{BB962C8B-B14F-4D97-AF65-F5344CB8AC3E}">
        <p14:creationId xmlns:p14="http://schemas.microsoft.com/office/powerpoint/2010/main" val="273492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surface with a black and white background&#10;&#10;Description automatically generated">
            <a:extLst>
              <a:ext uri="{FF2B5EF4-FFF2-40B4-BE49-F238E27FC236}">
                <a16:creationId xmlns:a16="http://schemas.microsoft.com/office/drawing/2014/main" id="{29FB4264-FA29-1896-839B-2AB6C89DA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616"/>
            <a:ext cx="12192000" cy="6781384"/>
          </a:xfrm>
          <a:prstGeom prst="rect">
            <a:avLst/>
          </a:prstGeom>
        </p:spPr>
      </p:pic>
      <p:sp>
        <p:nvSpPr>
          <p:cNvPr id="12" name="Title 2">
            <a:extLst>
              <a:ext uri="{FF2B5EF4-FFF2-40B4-BE49-F238E27FC236}">
                <a16:creationId xmlns:a16="http://schemas.microsoft.com/office/drawing/2014/main" id="{DD0C5801-BB17-4C7B-8F73-098E6E0408F4}"/>
              </a:ext>
            </a:extLst>
          </p:cNvPr>
          <p:cNvSpPr>
            <a:spLocks noGrp="1"/>
          </p:cNvSpPr>
          <p:nvPr>
            <p:ph type="title"/>
          </p:nvPr>
        </p:nvSpPr>
        <p:spPr>
          <a:xfrm>
            <a:off x="234042" y="419100"/>
            <a:ext cx="2400302" cy="756557"/>
          </a:xfrm>
        </p:spPr>
        <p:txBody>
          <a:bodyPr/>
          <a:lstStyle/>
          <a:p>
            <a:r>
              <a:rPr lang="en-US" dirty="0"/>
              <a:t>Example 2</a:t>
            </a:r>
          </a:p>
        </p:txBody>
      </p:sp>
      <p:pic>
        <p:nvPicPr>
          <p:cNvPr id="5" name="Content Placeholder 4" descr="A diagram of a diagram&#10;&#10;Description automatically generated">
            <a:extLst>
              <a:ext uri="{FF2B5EF4-FFF2-40B4-BE49-F238E27FC236}">
                <a16:creationId xmlns:a16="http://schemas.microsoft.com/office/drawing/2014/main" id="{0B63135B-3B13-BEFA-3D57-772687DADC9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7570" y="2277429"/>
            <a:ext cx="11576860" cy="1935341"/>
          </a:xfrm>
        </p:spPr>
      </p:pic>
    </p:spTree>
    <p:extLst>
      <p:ext uri="{BB962C8B-B14F-4D97-AF65-F5344CB8AC3E}">
        <p14:creationId xmlns:p14="http://schemas.microsoft.com/office/powerpoint/2010/main" val="3268202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C3D70A-92C6-AAB7-C127-E2C65B25DB67}"/>
              </a:ext>
            </a:extLst>
          </p:cNvPr>
          <p:cNvSpPr>
            <a:spLocks noGrp="1"/>
          </p:cNvSpPr>
          <p:nvPr>
            <p:ph type="title"/>
          </p:nvPr>
        </p:nvSpPr>
        <p:spPr>
          <a:xfrm>
            <a:off x="1335403" y="1794923"/>
            <a:ext cx="4539012" cy="3044419"/>
          </a:xfrm>
        </p:spPr>
        <p:txBody>
          <a:bodyPr anchor="ctr">
            <a:normAutofit/>
          </a:bodyPr>
          <a:lstStyle/>
          <a:p>
            <a:r>
              <a:rPr lang="en-US" dirty="0"/>
              <a:t>Training &amp; Webinars</a:t>
            </a:r>
          </a:p>
        </p:txBody>
      </p:sp>
      <p:pic>
        <p:nvPicPr>
          <p:cNvPr id="8" name="Picture Placeholder 7" descr="Close-up of hardbound books in various colors standing vertically shot from above">
            <a:extLst>
              <a:ext uri="{FF2B5EF4-FFF2-40B4-BE49-F238E27FC236}">
                <a16:creationId xmlns:a16="http://schemas.microsoft.com/office/drawing/2014/main" id="{6D179CA2-0FDC-21C8-086D-B9DB71A6AAC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582" r="-2" b="-2"/>
          <a:stretch/>
        </p:blipFill>
        <p:spPr>
          <a:xfrm>
            <a:off x="6440488" y="1371600"/>
            <a:ext cx="5095875" cy="3891064"/>
          </a:xfrm>
          <a:noFill/>
        </p:spPr>
      </p:pic>
    </p:spTree>
    <p:extLst>
      <p:ext uri="{BB962C8B-B14F-4D97-AF65-F5344CB8AC3E}">
        <p14:creationId xmlns:p14="http://schemas.microsoft.com/office/powerpoint/2010/main" val="266213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ebsite&#10;&#10;Description automatically generated">
            <a:extLst>
              <a:ext uri="{FF2B5EF4-FFF2-40B4-BE49-F238E27FC236}">
                <a16:creationId xmlns:a16="http://schemas.microsoft.com/office/drawing/2014/main" id="{E7226AFC-0FEC-0430-5913-A70B380918C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p:blipFill>
        <p:spPr>
          <a:xfrm>
            <a:off x="5233988" y="0"/>
            <a:ext cx="6958012" cy="4620986"/>
          </a:xfrm>
          <a:noFill/>
          <a:effectLst>
            <a:outerShdw blurRad="50800" dist="38100" dir="8100000" algn="tr" rotWithShape="0">
              <a:prstClr val="black">
                <a:alpha val="40000"/>
              </a:prstClr>
            </a:outerShdw>
          </a:effectLst>
        </p:spPr>
      </p:pic>
      <p:sp>
        <p:nvSpPr>
          <p:cNvPr id="17" name="Text Placeholder 3">
            <a:extLst>
              <a:ext uri="{FF2B5EF4-FFF2-40B4-BE49-F238E27FC236}">
                <a16:creationId xmlns:a16="http://schemas.microsoft.com/office/drawing/2014/main" id="{186D7496-A277-6CB3-5CE4-65660314886A}"/>
              </a:ext>
            </a:extLst>
          </p:cNvPr>
          <p:cNvSpPr>
            <a:spLocks noGrp="1"/>
          </p:cNvSpPr>
          <p:nvPr>
            <p:ph type="body" sz="quarter" idx="13"/>
          </p:nvPr>
        </p:nvSpPr>
        <p:spPr>
          <a:xfrm>
            <a:off x="1318959" y="3030585"/>
            <a:ext cx="6634163" cy="2419137"/>
          </a:xfrm>
          <a:effectLst>
            <a:outerShdw blurRad="50800" dist="38100" dir="18900000" algn="bl" rotWithShape="0">
              <a:prstClr val="black">
                <a:alpha val="40000"/>
              </a:prstClr>
            </a:outerShdw>
          </a:effectLst>
        </p:spPr>
        <p:txBody>
          <a:bodyPr/>
          <a:lstStyle/>
          <a:p>
            <a:pPr marL="0" indent="0">
              <a:buNone/>
            </a:pPr>
            <a:endParaRPr lang="en-US" sz="2800" dirty="0"/>
          </a:p>
          <a:p>
            <a:pPr marL="0" indent="0">
              <a:buNone/>
            </a:pPr>
            <a:r>
              <a:rPr lang="en-US" sz="2800" dirty="0">
                <a:solidFill>
                  <a:srgbClr val="065287"/>
                </a:solidFill>
              </a:rPr>
              <a:t>See </a:t>
            </a:r>
            <a:r>
              <a:rPr lang="en-US" sz="2800" dirty="0" err="1">
                <a:solidFill>
                  <a:srgbClr val="065287"/>
                </a:solidFill>
              </a:rPr>
              <a:t>EventBrite</a:t>
            </a:r>
            <a:r>
              <a:rPr lang="en-US" sz="2800" dirty="0">
                <a:solidFill>
                  <a:srgbClr val="065287"/>
                </a:solidFill>
              </a:rPr>
              <a:t> for upcoming classes: </a:t>
            </a:r>
            <a:r>
              <a:rPr lang="en-US" sz="2800" dirty="0">
                <a:hlinkClick r:id="rId3"/>
              </a:rPr>
              <a:t>https://www.eventbrite.com/o/atlas-systems-29295592643</a:t>
            </a:r>
            <a:r>
              <a:rPr lang="en-US" sz="2800" dirty="0"/>
              <a:t> </a:t>
            </a:r>
            <a:endParaRPr lang="en-US" dirty="0"/>
          </a:p>
        </p:txBody>
      </p:sp>
    </p:spTree>
    <p:extLst>
      <p:ext uri="{BB962C8B-B14F-4D97-AF65-F5344CB8AC3E}">
        <p14:creationId xmlns:p14="http://schemas.microsoft.com/office/powerpoint/2010/main" val="2828211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367BF-0034-E94C-9D02-89D67598012A}"/>
              </a:ext>
            </a:extLst>
          </p:cNvPr>
          <p:cNvSpPr>
            <a:spLocks noGrp="1"/>
          </p:cNvSpPr>
          <p:nvPr>
            <p:ph type="title"/>
          </p:nvPr>
        </p:nvSpPr>
        <p:spPr>
          <a:xfrm>
            <a:off x="227543" y="660400"/>
            <a:ext cx="2925095" cy="4470399"/>
          </a:xfrm>
          <a:solidFill>
            <a:srgbClr val="00B0F0"/>
          </a:solidFill>
        </p:spPr>
        <p:txBody>
          <a:bodyPr>
            <a:normAutofit/>
          </a:bodyPr>
          <a:lstStyle/>
          <a:p>
            <a:r>
              <a:rPr lang="en-US" b="1" dirty="0"/>
              <a:t>New User Group the First Tuesday of Each Month!</a:t>
            </a:r>
          </a:p>
        </p:txBody>
      </p:sp>
      <p:pic>
        <p:nvPicPr>
          <p:cNvPr id="5" name="Content Placeholder 4" descr="Graphical user interface, website&#10;&#10;Description automatically generated">
            <a:extLst>
              <a:ext uri="{FF2B5EF4-FFF2-40B4-BE49-F238E27FC236}">
                <a16:creationId xmlns:a16="http://schemas.microsoft.com/office/drawing/2014/main" id="{870E7D8F-F1A5-AB4A-96AC-56A4CB423C98}"/>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8417" y="235887"/>
            <a:ext cx="8706040" cy="5276639"/>
          </a:xfr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50312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18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36320FB-2EA3-2A40-86CA-3C90E0ACCA4C}"/>
              </a:ext>
            </a:extLst>
          </p:cNvPr>
          <p:cNvSpPr txBox="1">
            <a:spLocks/>
          </p:cNvSpPr>
          <p:nvPr/>
        </p:nvSpPr>
        <p:spPr>
          <a:xfrm>
            <a:off x="563844" y="1278734"/>
            <a:ext cx="4675667" cy="4300532"/>
          </a:xfrm>
          <a:prstGeom prst="rect">
            <a:avLst/>
          </a:prstGeom>
          <a:solidFill>
            <a:srgbClr val="005287"/>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i="1" dirty="0"/>
          </a:p>
        </p:txBody>
      </p:sp>
      <p:sp>
        <p:nvSpPr>
          <p:cNvPr id="5" name="Text Placeholder 2">
            <a:extLst>
              <a:ext uri="{FF2B5EF4-FFF2-40B4-BE49-F238E27FC236}">
                <a16:creationId xmlns:a16="http://schemas.microsoft.com/office/drawing/2014/main" id="{C36A4B08-5062-7B4F-867B-774B4681B917}"/>
              </a:ext>
            </a:extLst>
          </p:cNvPr>
          <p:cNvSpPr txBox="1">
            <a:spLocks/>
          </p:cNvSpPr>
          <p:nvPr/>
        </p:nvSpPr>
        <p:spPr>
          <a:xfrm>
            <a:off x="737704" y="1427486"/>
            <a:ext cx="4627886" cy="4300531"/>
          </a:xfrm>
          <a:prstGeom prst="rect">
            <a:avLst/>
          </a:prstGeom>
          <a:noFill/>
          <a:ln w="57150">
            <a:solidFill>
              <a:srgbClr val="065287"/>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Sara </a:t>
            </a:r>
            <a:r>
              <a:rPr lang="en-US" sz="1800" dirty="0" err="1"/>
              <a:t>Juel</a:t>
            </a:r>
            <a:endParaRPr lang="en-US" sz="1800" dirty="0"/>
          </a:p>
          <a:p>
            <a:pPr marL="0" indent="0">
              <a:buNone/>
            </a:pPr>
            <a:r>
              <a:rPr lang="en-US" sz="1800" dirty="0"/>
              <a:t>Access Services Program Manager</a:t>
            </a:r>
          </a:p>
          <a:p>
            <a:pPr marL="0" indent="0">
              <a:buNone/>
            </a:pPr>
            <a:endParaRPr lang="en-US" sz="1800" dirty="0"/>
          </a:p>
        </p:txBody>
      </p:sp>
      <p:sp>
        <p:nvSpPr>
          <p:cNvPr id="2" name="TextBox 1">
            <a:extLst>
              <a:ext uri="{FF2B5EF4-FFF2-40B4-BE49-F238E27FC236}">
                <a16:creationId xmlns:a16="http://schemas.microsoft.com/office/drawing/2014/main" id="{9F957F37-B497-F04B-A2DF-77F5FC5803DA}"/>
              </a:ext>
            </a:extLst>
          </p:cNvPr>
          <p:cNvSpPr txBox="1"/>
          <p:nvPr/>
        </p:nvSpPr>
        <p:spPr>
          <a:xfrm>
            <a:off x="7791781" y="533085"/>
            <a:ext cx="3165717" cy="707886"/>
          </a:xfrm>
          <a:prstGeom prst="rect">
            <a:avLst/>
          </a:prstGeom>
          <a:noFill/>
        </p:spPr>
        <p:txBody>
          <a:bodyPr wrap="square" rtlCol="0">
            <a:spAutoFit/>
          </a:bodyPr>
          <a:lstStyle/>
          <a:p>
            <a:r>
              <a:rPr lang="en-US" sz="4000" dirty="0">
                <a:solidFill>
                  <a:srgbClr val="005287"/>
                </a:solidFill>
              </a:rPr>
              <a:t>Welcome!</a:t>
            </a:r>
            <a:endParaRPr lang="en-US" sz="4000" dirty="0"/>
          </a:p>
        </p:txBody>
      </p:sp>
      <p:sp>
        <p:nvSpPr>
          <p:cNvPr id="11" name="Content Placeholder 1">
            <a:extLst>
              <a:ext uri="{FF2B5EF4-FFF2-40B4-BE49-F238E27FC236}">
                <a16:creationId xmlns:a16="http://schemas.microsoft.com/office/drawing/2014/main" id="{688B4F1E-F796-FC77-4B35-5072204FD2FB}"/>
              </a:ext>
            </a:extLst>
          </p:cNvPr>
          <p:cNvSpPr>
            <a:spLocks noGrp="1"/>
          </p:cNvSpPr>
          <p:nvPr>
            <p:ph idx="1"/>
          </p:nvPr>
        </p:nvSpPr>
        <p:spPr>
          <a:xfrm>
            <a:off x="5627782" y="2215639"/>
            <a:ext cx="6095295" cy="2724223"/>
          </a:xfrm>
        </p:spPr>
        <p:txBody>
          <a:bodyPr/>
          <a:lstStyle/>
          <a:p>
            <a:pPr marL="0" indent="0">
              <a:buNone/>
            </a:pPr>
            <a:r>
              <a:rPr lang="en-US" sz="2400" dirty="0"/>
              <a:t>Contact me at </a:t>
            </a:r>
            <a:r>
              <a:rPr lang="en-US" sz="2400" dirty="0">
                <a:hlinkClick r:id="rId3"/>
              </a:rPr>
              <a:t>support@atlas-sys.com</a:t>
            </a:r>
            <a:r>
              <a:rPr lang="en-US" sz="2400" dirty="0"/>
              <a:t> for questions about the following:</a:t>
            </a:r>
          </a:p>
          <a:p>
            <a:pPr marL="285750" indent="-285750">
              <a:buFont typeface="Arial" panose="020B0604020202020204" pitchFamily="34" charset="0"/>
              <a:buChar char="•"/>
            </a:pPr>
            <a:r>
              <a:rPr lang="en-US" sz="2400" dirty="0"/>
              <a:t>ILLiad Roadmap</a:t>
            </a:r>
          </a:p>
          <a:p>
            <a:pPr marL="285750" indent="-285750">
              <a:buFont typeface="Arial" panose="020B0604020202020204" pitchFamily="34" charset="0"/>
              <a:buChar char="•"/>
            </a:pPr>
            <a:r>
              <a:rPr lang="en-US" sz="2400" dirty="0"/>
              <a:t>New Integrations/Enhancement Ideas</a:t>
            </a:r>
          </a:p>
          <a:p>
            <a:pPr marL="285750" indent="-285750">
              <a:buFont typeface="Arial" panose="020B0604020202020204" pitchFamily="34" charset="0"/>
              <a:buChar char="•"/>
            </a:pPr>
            <a:r>
              <a:rPr lang="en-US" sz="2400" dirty="0"/>
              <a:t>Custom Work</a:t>
            </a:r>
          </a:p>
          <a:p>
            <a:pPr marL="285750" indent="-285750">
              <a:buFont typeface="Arial" panose="020B0604020202020204" pitchFamily="34" charset="0"/>
              <a:buChar char="•"/>
            </a:pPr>
            <a:r>
              <a:rPr lang="en-US" sz="2400" dirty="0"/>
              <a:t>Etc. </a:t>
            </a:r>
          </a:p>
          <a:p>
            <a:pPr marL="0" indent="0">
              <a:buNone/>
            </a:pPr>
            <a:endParaRPr lang="en-US" b="0" i="0" dirty="0">
              <a:solidFill>
                <a:srgbClr val="111111"/>
              </a:solidFill>
              <a:effectLst/>
              <a:latin typeface="Lato" panose="020F0502020204030203" pitchFamily="34" charset="0"/>
            </a:endParaRPr>
          </a:p>
        </p:txBody>
      </p:sp>
      <p:pic>
        <p:nvPicPr>
          <p:cNvPr id="8" name="Picture 7" descr="A picture containing person, outdoor&#10;&#10;Description automatically generated">
            <a:extLst>
              <a:ext uri="{FF2B5EF4-FFF2-40B4-BE49-F238E27FC236}">
                <a16:creationId xmlns:a16="http://schemas.microsoft.com/office/drawing/2014/main" id="{A6FFD36B-8762-B791-F136-A6A8B68BA709}"/>
              </a:ext>
            </a:extLst>
          </p:cNvPr>
          <p:cNvPicPr>
            <a:picLocks noChangeAspect="1"/>
          </p:cNvPicPr>
          <p:nvPr/>
        </p:nvPicPr>
        <p:blipFill rotWithShape="1">
          <a:blip r:embed="rId4">
            <a:extLst>
              <a:ext uri="{28A0092B-C50C-407E-A947-70E740481C1C}">
                <a14:useLocalDpi xmlns:a14="http://schemas.microsoft.com/office/drawing/2010/main" val="0"/>
              </a:ext>
            </a:extLst>
          </a:blip>
          <a:srcRect r="6303" b="6685"/>
          <a:stretch/>
        </p:blipFill>
        <p:spPr>
          <a:xfrm>
            <a:off x="1384961" y="2404524"/>
            <a:ext cx="2518824" cy="28356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507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C3D70A-92C6-AAB7-C127-E2C65B25DB67}"/>
              </a:ext>
            </a:extLst>
          </p:cNvPr>
          <p:cNvSpPr>
            <a:spLocks noGrp="1"/>
          </p:cNvSpPr>
          <p:nvPr>
            <p:ph type="title"/>
          </p:nvPr>
        </p:nvSpPr>
        <p:spPr>
          <a:xfrm>
            <a:off x="1335403" y="1794923"/>
            <a:ext cx="4539012" cy="3044419"/>
          </a:xfrm>
        </p:spPr>
        <p:txBody>
          <a:bodyPr anchor="ctr">
            <a:normAutofit/>
          </a:bodyPr>
          <a:lstStyle/>
          <a:p>
            <a:r>
              <a:rPr lang="en-US" dirty="0"/>
              <a:t>Recent Updates</a:t>
            </a:r>
          </a:p>
        </p:txBody>
      </p:sp>
      <p:pic>
        <p:nvPicPr>
          <p:cNvPr id="8" name="Picture Placeholder 7" descr="Close-up of hardbound books in various colors standing vertically shot from above">
            <a:extLst>
              <a:ext uri="{FF2B5EF4-FFF2-40B4-BE49-F238E27FC236}">
                <a16:creationId xmlns:a16="http://schemas.microsoft.com/office/drawing/2014/main" id="{6D179CA2-0FDC-21C8-086D-B9DB71A6AAC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582" r="-2" b="-2"/>
          <a:stretch/>
        </p:blipFill>
        <p:spPr>
          <a:xfrm>
            <a:off x="6440488" y="1371600"/>
            <a:ext cx="5095875" cy="3891064"/>
          </a:xfrm>
          <a:noFill/>
        </p:spPr>
      </p:pic>
    </p:spTree>
    <p:extLst>
      <p:ext uri="{BB962C8B-B14F-4D97-AF65-F5344CB8AC3E}">
        <p14:creationId xmlns:p14="http://schemas.microsoft.com/office/powerpoint/2010/main" val="13791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823ECB-5A56-5B13-AB99-384A380BBD37}"/>
              </a:ext>
            </a:extLst>
          </p:cNvPr>
          <p:cNvSpPr>
            <a:spLocks noGrp="1"/>
          </p:cNvSpPr>
          <p:nvPr>
            <p:ph idx="1"/>
          </p:nvPr>
        </p:nvSpPr>
        <p:spPr>
          <a:xfrm>
            <a:off x="248751" y="1681843"/>
            <a:ext cx="11687435" cy="4441371"/>
          </a:xfrm>
        </p:spPr>
        <p:txBody>
          <a:bodyPr>
            <a:normAutofit fontScale="40000" lnSpcReduction="20000"/>
          </a:bodyPr>
          <a:lstStyle/>
          <a:p>
            <a:r>
              <a:rPr lang="en-US" sz="5100" dirty="0">
                <a:effectLst/>
                <a:hlinkClick r:id="rId3"/>
              </a:rPr>
              <a:t>(9.2.1) Database, (9.2.3) Web DLL, (9.2.3) Lending Web DLL, and (9.2.2) Connection Manager Release</a:t>
            </a:r>
            <a:endParaRPr lang="en-US" sz="5100" dirty="0">
              <a:effectLst/>
            </a:endParaRPr>
          </a:p>
          <a:p>
            <a:pPr lvl="1"/>
            <a:r>
              <a:rPr lang="en-US" sz="5100" dirty="0">
                <a:solidFill>
                  <a:srgbClr val="065287"/>
                </a:solidFill>
              </a:rPr>
              <a:t>Includes captcha challenge</a:t>
            </a:r>
          </a:p>
          <a:p>
            <a:pPr lvl="1"/>
            <a:r>
              <a:rPr lang="en-US" sz="5100" dirty="0">
                <a:solidFill>
                  <a:srgbClr val="065287"/>
                </a:solidFill>
              </a:rPr>
              <a:t>Increased length of </a:t>
            </a:r>
            <a:r>
              <a:rPr lang="en-US" sz="5100" dirty="0" err="1">
                <a:solidFill>
                  <a:srgbClr val="065287"/>
                </a:solidFill>
              </a:rPr>
              <a:t>ZServerConfig</a:t>
            </a:r>
            <a:r>
              <a:rPr lang="en-US" sz="5100" dirty="0">
                <a:solidFill>
                  <a:srgbClr val="065287"/>
                </a:solidFill>
              </a:rPr>
              <a:t> Username and Password fields to support WSILL with Z39.50</a:t>
            </a:r>
          </a:p>
          <a:p>
            <a:pPr algn="l">
              <a:buFont typeface="Arial" panose="020B0604020202020204" pitchFamily="34" charset="0"/>
              <a:buChar char="•"/>
            </a:pPr>
            <a:r>
              <a:rPr lang="en-US" sz="5100" dirty="0">
                <a:effectLst/>
                <a:hlinkClick r:id="rId4"/>
              </a:rPr>
              <a:t>(9.1.5) Database, (9.1.7) Web DLL, (9.1.7) Lending Web DLL, and (9.1.1) Connection Manager Release</a:t>
            </a:r>
            <a:endParaRPr lang="en-US" sz="5100" dirty="0">
              <a:effectLst/>
            </a:endParaRPr>
          </a:p>
          <a:p>
            <a:pPr lvl="1"/>
            <a:r>
              <a:rPr lang="en-US" sz="5100" dirty="0">
                <a:solidFill>
                  <a:srgbClr val="065287"/>
                </a:solidFill>
              </a:rPr>
              <a:t>Includes captcha challenge</a:t>
            </a:r>
          </a:p>
          <a:p>
            <a:pPr lvl="1"/>
            <a:r>
              <a:rPr lang="en-US" sz="5100" dirty="0">
                <a:solidFill>
                  <a:srgbClr val="065287"/>
                </a:solidFill>
              </a:rPr>
              <a:t>Increased length of </a:t>
            </a:r>
            <a:r>
              <a:rPr lang="en-US" sz="5100" dirty="0" err="1">
                <a:solidFill>
                  <a:srgbClr val="065287"/>
                </a:solidFill>
              </a:rPr>
              <a:t>ZServerConfig</a:t>
            </a:r>
            <a:r>
              <a:rPr lang="en-US" sz="5100" dirty="0">
                <a:solidFill>
                  <a:srgbClr val="065287"/>
                </a:solidFill>
              </a:rPr>
              <a:t> fields</a:t>
            </a:r>
            <a:endParaRPr lang="en-US" sz="5100" dirty="0">
              <a:solidFill>
                <a:srgbClr val="065287"/>
              </a:solidFill>
              <a:effectLst/>
            </a:endParaRPr>
          </a:p>
          <a:p>
            <a:pPr algn="l">
              <a:buFont typeface="Arial" panose="020B0604020202020204" pitchFamily="34" charset="0"/>
              <a:buChar char="•"/>
            </a:pPr>
            <a:r>
              <a:rPr lang="en-US" sz="5100" dirty="0">
                <a:effectLst/>
                <a:hlinkClick r:id="rId5"/>
              </a:rPr>
              <a:t>(9.2.4) ILLiad Client Release</a:t>
            </a:r>
            <a:endParaRPr lang="en-US" sz="5100" dirty="0">
              <a:effectLst/>
            </a:endParaRPr>
          </a:p>
          <a:p>
            <a:pPr lvl="1"/>
            <a:r>
              <a:rPr lang="en-US" sz="5100" dirty="0">
                <a:solidFill>
                  <a:srgbClr val="065287"/>
                </a:solidFill>
              </a:rPr>
              <a:t>Includes WebView2 browser update</a:t>
            </a:r>
          </a:p>
          <a:p>
            <a:pPr algn="l">
              <a:buFont typeface="Arial" panose="020B0604020202020204" pitchFamily="34" charset="0"/>
              <a:buChar char="•"/>
            </a:pPr>
            <a:r>
              <a:rPr lang="en-US" sz="5100" dirty="0">
                <a:solidFill>
                  <a:srgbClr val="065287"/>
                </a:solidFill>
              </a:rPr>
              <a:t>Recently updated addons</a:t>
            </a:r>
          </a:p>
          <a:p>
            <a:pPr lvl="1"/>
            <a:r>
              <a:rPr lang="en-US" sz="5000" i="0" u="none" strike="noStrike" dirty="0">
                <a:solidFill>
                  <a:srgbClr val="504D7F"/>
                </a:solidFill>
                <a:effectLst/>
                <a:hlinkClick r:id="rId6"/>
              </a:rPr>
              <a:t>WorldCat Local Search Client Addon (v.1.5.1)</a:t>
            </a:r>
            <a:endParaRPr lang="en-US" sz="5000" i="0" u="none" strike="noStrike" dirty="0">
              <a:solidFill>
                <a:srgbClr val="111111"/>
              </a:solidFill>
              <a:effectLst/>
            </a:endParaRPr>
          </a:p>
          <a:p>
            <a:pPr lvl="1"/>
            <a:r>
              <a:rPr lang="en-US" sz="5000" i="0" u="none" strike="noStrike" dirty="0">
                <a:solidFill>
                  <a:srgbClr val="504D7F"/>
                </a:solidFill>
                <a:effectLst/>
                <a:hlinkClick r:id="rId7"/>
              </a:rPr>
              <a:t>Google Search Client Addon (v.2.2.1)</a:t>
            </a:r>
            <a:endParaRPr lang="en-US" sz="5000" i="0" u="none" strike="noStrike" dirty="0">
              <a:solidFill>
                <a:srgbClr val="504D7F"/>
              </a:solidFill>
              <a:effectLst/>
            </a:endParaRPr>
          </a:p>
          <a:p>
            <a:pPr lvl="1"/>
            <a:r>
              <a:rPr lang="en-US" sz="5000" i="0" u="none" strike="noStrike" dirty="0">
                <a:solidFill>
                  <a:srgbClr val="504D7F"/>
                </a:solidFill>
                <a:effectLst/>
                <a:hlinkClick r:id="rId8"/>
              </a:rPr>
              <a:t>CCC GetItNow </a:t>
            </a:r>
            <a:r>
              <a:rPr lang="en-US" sz="5000" dirty="0">
                <a:solidFill>
                  <a:srgbClr val="504D7F"/>
                </a:solidFill>
                <a:hlinkClick r:id="rId8"/>
              </a:rPr>
              <a:t>C</a:t>
            </a:r>
            <a:r>
              <a:rPr lang="en-US" sz="5000" i="0" u="none" strike="noStrike" dirty="0">
                <a:solidFill>
                  <a:srgbClr val="504D7F"/>
                </a:solidFill>
                <a:effectLst/>
                <a:hlinkClick r:id="rId8"/>
              </a:rPr>
              <a:t>lient Addon (v2.5.3)</a:t>
            </a:r>
            <a:endParaRPr lang="en-US" sz="5000" i="0" u="none" strike="noStrike" dirty="0">
              <a:solidFill>
                <a:srgbClr val="504D7F"/>
              </a:solidFill>
              <a:effectLst/>
            </a:endParaRPr>
          </a:p>
          <a:p>
            <a:pPr lvl="1"/>
            <a:r>
              <a:rPr lang="en-US" sz="5000" i="0" u="none" strike="noStrike" dirty="0">
                <a:solidFill>
                  <a:srgbClr val="504D7F"/>
                </a:solidFill>
                <a:effectLst/>
                <a:hlinkClick r:id="rId9"/>
              </a:rPr>
              <a:t>Reprints Desk DSP Addo</a:t>
            </a:r>
            <a:r>
              <a:rPr lang="en-US" sz="5000" dirty="0">
                <a:solidFill>
                  <a:srgbClr val="504D7F"/>
                </a:solidFill>
                <a:hlinkClick r:id="rId9"/>
              </a:rPr>
              <a:t>n (v1.0.3)</a:t>
            </a:r>
            <a:endParaRPr lang="en-US" sz="5000" dirty="0">
              <a:solidFill>
                <a:srgbClr val="504D7F"/>
              </a:solidFill>
            </a:endParaRPr>
          </a:p>
          <a:p>
            <a:pPr lvl="1"/>
            <a:r>
              <a:rPr lang="en-US" sz="5000" i="0" u="none" strike="noStrike" dirty="0">
                <a:solidFill>
                  <a:srgbClr val="504D7F"/>
                </a:solidFill>
                <a:effectLst/>
                <a:hlinkClick r:id="rId10"/>
              </a:rPr>
              <a:t>CaiaSoft Server </a:t>
            </a:r>
            <a:r>
              <a:rPr lang="en-US" sz="5000" dirty="0">
                <a:solidFill>
                  <a:srgbClr val="504D7F"/>
                </a:solidFill>
                <a:hlinkClick r:id="rId10"/>
              </a:rPr>
              <a:t>A</a:t>
            </a:r>
            <a:r>
              <a:rPr lang="en-US" sz="5000" i="0" u="none" strike="noStrike" dirty="0">
                <a:solidFill>
                  <a:srgbClr val="504D7F"/>
                </a:solidFill>
                <a:effectLst/>
                <a:hlinkClick r:id="rId10"/>
              </a:rPr>
              <a:t>ddon (v1.0.5)</a:t>
            </a:r>
            <a:endParaRPr lang="en-US" sz="5000" i="0" u="none" strike="noStrike" dirty="0">
              <a:solidFill>
                <a:srgbClr val="504D7F"/>
              </a:solidFill>
              <a:effectLst/>
            </a:endParaRPr>
          </a:p>
          <a:p>
            <a:pPr lvl="1"/>
            <a:r>
              <a:rPr lang="en-US" sz="5000" dirty="0">
                <a:solidFill>
                  <a:srgbClr val="504D7F"/>
                </a:solidFill>
              </a:rPr>
              <a:t>...and several 3</a:t>
            </a:r>
            <a:r>
              <a:rPr lang="en-US" sz="5000" baseline="30000" dirty="0">
                <a:solidFill>
                  <a:srgbClr val="504D7F"/>
                </a:solidFill>
              </a:rPr>
              <a:t>rd</a:t>
            </a:r>
            <a:r>
              <a:rPr lang="en-US" sz="5000" dirty="0">
                <a:solidFill>
                  <a:srgbClr val="504D7F"/>
                </a:solidFill>
              </a:rPr>
              <a:t> party addon updates</a:t>
            </a:r>
            <a:endParaRPr lang="en-US" sz="5000" i="0" u="none" strike="noStrike" dirty="0">
              <a:solidFill>
                <a:srgbClr val="111111"/>
              </a:solidFill>
              <a:effectLst/>
            </a:endParaRPr>
          </a:p>
          <a:p>
            <a:pPr lvl="1"/>
            <a:endParaRPr lang="en-US" sz="2000" dirty="0"/>
          </a:p>
          <a:p>
            <a:pPr marL="0" indent="0">
              <a:buNone/>
            </a:pPr>
            <a:endParaRPr lang="en-US" sz="4100" b="1" dirty="0"/>
          </a:p>
          <a:p>
            <a:endParaRPr lang="en-US" dirty="0"/>
          </a:p>
          <a:p>
            <a:pPr marL="0" indent="0">
              <a:buNone/>
            </a:pPr>
            <a:endParaRPr lang="en-US" dirty="0"/>
          </a:p>
        </p:txBody>
      </p:sp>
      <p:sp>
        <p:nvSpPr>
          <p:cNvPr id="3" name="Title 2">
            <a:extLst>
              <a:ext uri="{FF2B5EF4-FFF2-40B4-BE49-F238E27FC236}">
                <a16:creationId xmlns:a16="http://schemas.microsoft.com/office/drawing/2014/main" id="{CEBD503B-2E2D-8832-F6EA-8BE2DA12D4A0}"/>
              </a:ext>
            </a:extLst>
          </p:cNvPr>
          <p:cNvSpPr>
            <a:spLocks noGrp="1"/>
          </p:cNvSpPr>
          <p:nvPr>
            <p:ph type="title"/>
          </p:nvPr>
        </p:nvSpPr>
        <p:spPr>
          <a:xfrm>
            <a:off x="7179128" y="153156"/>
            <a:ext cx="4907364" cy="1163260"/>
          </a:xfrm>
        </p:spPr>
        <p:txBody>
          <a:bodyPr>
            <a:normAutofit/>
          </a:bodyPr>
          <a:lstStyle/>
          <a:p>
            <a:pPr marL="0" indent="0">
              <a:buNone/>
            </a:pPr>
            <a:r>
              <a:rPr lang="en-US" sz="4000" dirty="0"/>
              <a:t>Recent Minor Releases</a:t>
            </a:r>
          </a:p>
        </p:txBody>
      </p:sp>
    </p:spTree>
    <p:extLst>
      <p:ext uri="{BB962C8B-B14F-4D97-AF65-F5344CB8AC3E}">
        <p14:creationId xmlns:p14="http://schemas.microsoft.com/office/powerpoint/2010/main" val="416457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57F257-BCDE-2174-E2E9-FEB313FDCDFD}"/>
              </a:ext>
            </a:extLst>
          </p:cNvPr>
          <p:cNvSpPr>
            <a:spLocks noGrp="1"/>
          </p:cNvSpPr>
          <p:nvPr>
            <p:ph idx="1"/>
          </p:nvPr>
        </p:nvSpPr>
        <p:spPr/>
        <p:txBody>
          <a:bodyPr>
            <a:normAutofit/>
          </a:bodyPr>
          <a:lstStyle/>
          <a:p>
            <a:pPr marL="0" indent="0" algn="l">
              <a:buNone/>
            </a:pPr>
            <a:r>
              <a:rPr lang="en-US" sz="2400" i="0" u="none" strike="noStrike" dirty="0">
                <a:solidFill>
                  <a:srgbClr val="065287"/>
                </a:solidFill>
                <a:effectLst/>
              </a:rPr>
              <a:t>ILLiad can now integrate with one of three supported third-party captcha providers to add a captcha challenge requirement to the New User Registration forms (</a:t>
            </a:r>
            <a:r>
              <a:rPr lang="en-US" sz="2400" i="0" u="none" strike="noStrike" dirty="0" err="1">
                <a:solidFill>
                  <a:srgbClr val="065287"/>
                </a:solidFill>
                <a:effectLst/>
              </a:rPr>
              <a:t>NewUserRegistration.html</a:t>
            </a:r>
            <a:r>
              <a:rPr lang="en-US" sz="2400" i="0" u="none" strike="noStrike" dirty="0">
                <a:solidFill>
                  <a:srgbClr val="065287"/>
                </a:solidFill>
                <a:effectLst/>
              </a:rPr>
              <a:t> and </a:t>
            </a:r>
            <a:r>
              <a:rPr lang="en-US" sz="2400" i="0" u="none" strike="noStrike" dirty="0" err="1">
                <a:solidFill>
                  <a:srgbClr val="065287"/>
                </a:solidFill>
                <a:effectLst/>
              </a:rPr>
              <a:t>LendingNewUserRegistration.html</a:t>
            </a:r>
            <a:r>
              <a:rPr lang="en-US" sz="2400" i="0" u="none" strike="noStrike" dirty="0">
                <a:solidFill>
                  <a:srgbClr val="065287"/>
                </a:solidFill>
                <a:effectLst/>
              </a:rPr>
              <a:t>): </a:t>
            </a:r>
          </a:p>
          <a:p>
            <a:pPr marL="742950" lvl="1" indent="-285750" algn="l">
              <a:buFont typeface="Arial" panose="020B0604020202020204" pitchFamily="34" charset="0"/>
              <a:buChar char="•"/>
            </a:pPr>
            <a:r>
              <a:rPr lang="en-US" i="0" u="none" strike="noStrike" dirty="0">
                <a:solidFill>
                  <a:srgbClr val="504D7F"/>
                </a:solidFill>
                <a:effectLst/>
                <a:hlinkClick r:id="rId3"/>
              </a:rPr>
              <a:t>Google reCAPTCHA</a:t>
            </a:r>
            <a:r>
              <a:rPr lang="en-US" i="0" u="none" strike="noStrike" dirty="0">
                <a:solidFill>
                  <a:srgbClr val="065287"/>
                </a:solidFill>
                <a:effectLst/>
              </a:rPr>
              <a:t>: reCAPTCHA v2 (both the "invisible" and "checkbox" variants) and reCAPTCHA v3</a:t>
            </a:r>
          </a:p>
          <a:p>
            <a:pPr marL="1143000" lvl="2" indent="-228600" algn="l">
              <a:buFont typeface="Arial" panose="020B0604020202020204" pitchFamily="34" charset="0"/>
              <a:buChar char="•"/>
            </a:pPr>
            <a:r>
              <a:rPr lang="en-US" sz="2400" i="0" u="none" strike="noStrike" dirty="0">
                <a:solidFill>
                  <a:srgbClr val="065287"/>
                </a:solidFill>
                <a:effectLst/>
              </a:rPr>
              <a:t>Note that reCAPTCHA Enterprise is not supported by ILLiad</a:t>
            </a:r>
          </a:p>
          <a:p>
            <a:pPr marL="742950" lvl="1" indent="-285750" algn="l">
              <a:buFont typeface="Arial" panose="020B0604020202020204" pitchFamily="34" charset="0"/>
              <a:buChar char="•"/>
            </a:pPr>
            <a:r>
              <a:rPr lang="en-US" i="0" u="none" strike="noStrike" dirty="0">
                <a:solidFill>
                  <a:srgbClr val="504D7F"/>
                </a:solidFill>
                <a:effectLst/>
                <a:hlinkClick r:id="rId4"/>
              </a:rPr>
              <a:t>hCaptcha</a:t>
            </a:r>
            <a:r>
              <a:rPr lang="en-US" i="0" u="none" strike="noStrike" dirty="0">
                <a:solidFill>
                  <a:srgbClr val="065287"/>
                </a:solidFill>
                <a:effectLst/>
              </a:rPr>
              <a:t>: Free "Publisher" plan</a:t>
            </a:r>
          </a:p>
          <a:p>
            <a:pPr marL="742950" lvl="1" indent="-285750" algn="l">
              <a:buFont typeface="Arial" panose="020B0604020202020204" pitchFamily="34" charset="0"/>
              <a:buChar char="•"/>
            </a:pPr>
            <a:r>
              <a:rPr lang="en-US" i="0" u="none" strike="noStrike" dirty="0">
                <a:solidFill>
                  <a:srgbClr val="504D7F"/>
                </a:solidFill>
                <a:effectLst/>
                <a:hlinkClick r:id="rId5"/>
              </a:rPr>
              <a:t>MTCaptcha</a:t>
            </a:r>
            <a:r>
              <a:rPr lang="en-US" i="0" u="none" strike="noStrike" dirty="0">
                <a:solidFill>
                  <a:srgbClr val="065287"/>
                </a:solidFill>
                <a:effectLst/>
              </a:rPr>
              <a:t>: Free plan</a:t>
            </a:r>
          </a:p>
          <a:p>
            <a:endParaRPr lang="en-US" dirty="0"/>
          </a:p>
        </p:txBody>
      </p:sp>
      <p:sp>
        <p:nvSpPr>
          <p:cNvPr id="3" name="Title 2">
            <a:extLst>
              <a:ext uri="{FF2B5EF4-FFF2-40B4-BE49-F238E27FC236}">
                <a16:creationId xmlns:a16="http://schemas.microsoft.com/office/drawing/2014/main" id="{137C445F-2876-B444-32A6-0D5368DA69D3}"/>
              </a:ext>
            </a:extLst>
          </p:cNvPr>
          <p:cNvSpPr>
            <a:spLocks noGrp="1"/>
          </p:cNvSpPr>
          <p:nvPr>
            <p:ph type="title"/>
          </p:nvPr>
        </p:nvSpPr>
        <p:spPr/>
        <p:txBody>
          <a:bodyPr/>
          <a:lstStyle/>
          <a:p>
            <a:r>
              <a:rPr lang="en-US" dirty="0"/>
              <a:t>Captcha</a:t>
            </a:r>
          </a:p>
        </p:txBody>
      </p:sp>
    </p:spTree>
    <p:extLst>
      <p:ext uri="{BB962C8B-B14F-4D97-AF65-F5344CB8AC3E}">
        <p14:creationId xmlns:p14="http://schemas.microsoft.com/office/powerpoint/2010/main" val="16930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13ECB6-49E7-124A-F2BF-0D1EE8E107DF}"/>
              </a:ext>
            </a:extLst>
          </p:cNvPr>
          <p:cNvSpPr>
            <a:spLocks noGrp="1"/>
          </p:cNvSpPr>
          <p:nvPr>
            <p:ph idx="1"/>
          </p:nvPr>
        </p:nvSpPr>
        <p:spPr/>
        <p:txBody>
          <a:bodyPr>
            <a:normAutofit/>
          </a:bodyPr>
          <a:lstStyle/>
          <a:p>
            <a:pPr marL="0" indent="0">
              <a:buNone/>
            </a:pPr>
            <a:r>
              <a:rPr lang="en-US" sz="2400" dirty="0">
                <a:solidFill>
                  <a:srgbClr val="065287"/>
                </a:solidFill>
              </a:rPr>
              <a:t>Updated </a:t>
            </a:r>
            <a:r>
              <a:rPr lang="en-US" sz="2400" b="0" i="0" dirty="0">
                <a:solidFill>
                  <a:srgbClr val="065287"/>
                </a:solidFill>
                <a:effectLst/>
              </a:rPr>
              <a:t>the underlying browser components to utilize Microsoft Edge’s </a:t>
            </a:r>
            <a:r>
              <a:rPr lang="en-US" sz="2400" b="1" i="0" u="none" strike="noStrike" dirty="0">
                <a:solidFill>
                  <a:srgbClr val="504D7F"/>
                </a:solidFill>
                <a:effectLst/>
                <a:hlinkClick r:id="rId3"/>
              </a:rPr>
              <a:t>WebView</a:t>
            </a:r>
            <a:r>
              <a:rPr lang="en-US" sz="2400" b="0" i="0" dirty="0">
                <a:solidFill>
                  <a:srgbClr val="065287"/>
                </a:solidFill>
                <a:effectLst/>
              </a:rPr>
              <a:t>, a Chromium-based browser.</a:t>
            </a:r>
          </a:p>
          <a:p>
            <a:pPr marL="0" indent="0">
              <a:buNone/>
            </a:pPr>
            <a:endParaRPr lang="en-US" sz="2400" dirty="0">
              <a:solidFill>
                <a:srgbClr val="111111"/>
              </a:solidFill>
            </a:endParaRPr>
          </a:p>
          <a:p>
            <a:r>
              <a:rPr lang="en-US" sz="2400" dirty="0">
                <a:solidFill>
                  <a:srgbClr val="065287"/>
                </a:solidFill>
              </a:rPr>
              <a:t>A</a:t>
            </a:r>
            <a:r>
              <a:rPr lang="en-US" sz="2400" b="0" i="0" dirty="0">
                <a:solidFill>
                  <a:srgbClr val="065287"/>
                </a:solidFill>
                <a:effectLst/>
              </a:rPr>
              <a:t>uto-update functionality via Windows updates</a:t>
            </a:r>
            <a:endParaRPr lang="en-US" sz="2400" dirty="0">
              <a:solidFill>
                <a:srgbClr val="065287"/>
              </a:solidFill>
            </a:endParaRPr>
          </a:p>
          <a:p>
            <a:r>
              <a:rPr lang="en-US" sz="2400" b="0" i="0" dirty="0" err="1">
                <a:solidFill>
                  <a:srgbClr val="065287"/>
                </a:solidFill>
                <a:effectLst/>
              </a:rPr>
              <a:t>ILLIad</a:t>
            </a:r>
            <a:r>
              <a:rPr lang="en-US" sz="2400" b="0" i="0" dirty="0">
                <a:solidFill>
                  <a:srgbClr val="065287"/>
                </a:solidFill>
                <a:effectLst/>
              </a:rPr>
              <a:t> will support addons with the Chromium</a:t>
            </a:r>
            <a:r>
              <a:rPr lang="en-US" sz="2400" dirty="0">
                <a:solidFill>
                  <a:srgbClr val="065287"/>
                </a:solidFill>
              </a:rPr>
              <a:t>, Webview2, or IE browsers (Note: some IE features may not work due to the depreciation of IE)</a:t>
            </a:r>
          </a:p>
          <a:p>
            <a:r>
              <a:rPr lang="en-US" sz="2400" b="0" i="0" dirty="0">
                <a:solidFill>
                  <a:srgbClr val="065287"/>
                </a:solidFill>
                <a:effectLst/>
              </a:rPr>
              <a:t>Details can be found </a:t>
            </a:r>
            <a:r>
              <a:rPr lang="en-US" sz="2400" dirty="0">
                <a:solidFill>
                  <a:srgbClr val="065287"/>
                </a:solidFill>
              </a:rPr>
              <a:t>here: </a:t>
            </a:r>
            <a:r>
              <a:rPr lang="en-US" sz="2400" b="0" i="0" u="sng" dirty="0">
                <a:effectLst/>
                <a:hlinkClick r:id="rId4"/>
              </a:rPr>
              <a:t>https://bit.ly/3DSOdxQ</a:t>
            </a:r>
            <a:endParaRPr lang="en-US" sz="2400" b="0" i="0" dirty="0">
              <a:solidFill>
                <a:srgbClr val="111111"/>
              </a:solidFill>
              <a:effectLst/>
            </a:endParaRPr>
          </a:p>
        </p:txBody>
      </p:sp>
      <p:sp>
        <p:nvSpPr>
          <p:cNvPr id="3" name="Title 2">
            <a:extLst>
              <a:ext uri="{FF2B5EF4-FFF2-40B4-BE49-F238E27FC236}">
                <a16:creationId xmlns:a16="http://schemas.microsoft.com/office/drawing/2014/main" id="{7553CD30-7950-AF0D-0568-96DB74036C99}"/>
              </a:ext>
            </a:extLst>
          </p:cNvPr>
          <p:cNvSpPr>
            <a:spLocks noGrp="1"/>
          </p:cNvSpPr>
          <p:nvPr>
            <p:ph type="title"/>
          </p:nvPr>
        </p:nvSpPr>
        <p:spPr/>
        <p:txBody>
          <a:bodyPr/>
          <a:lstStyle/>
          <a:p>
            <a:r>
              <a:rPr lang="en-US" dirty="0"/>
              <a:t>WebView2</a:t>
            </a:r>
          </a:p>
        </p:txBody>
      </p:sp>
    </p:spTree>
    <p:extLst>
      <p:ext uri="{BB962C8B-B14F-4D97-AF65-F5344CB8AC3E}">
        <p14:creationId xmlns:p14="http://schemas.microsoft.com/office/powerpoint/2010/main" val="2098224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C3D70A-92C6-AAB7-C127-E2C65B25DB67}"/>
              </a:ext>
            </a:extLst>
          </p:cNvPr>
          <p:cNvSpPr>
            <a:spLocks noGrp="1"/>
          </p:cNvSpPr>
          <p:nvPr>
            <p:ph type="title"/>
          </p:nvPr>
        </p:nvSpPr>
        <p:spPr>
          <a:xfrm>
            <a:off x="1335403" y="1794923"/>
            <a:ext cx="4539012" cy="3044419"/>
          </a:xfrm>
        </p:spPr>
        <p:txBody>
          <a:bodyPr anchor="ctr">
            <a:normAutofit/>
          </a:bodyPr>
          <a:lstStyle/>
          <a:p>
            <a:r>
              <a:rPr lang="en-US" dirty="0"/>
              <a:t>What’s Next?</a:t>
            </a:r>
          </a:p>
        </p:txBody>
      </p:sp>
      <p:pic>
        <p:nvPicPr>
          <p:cNvPr id="8" name="Picture Placeholder 7" descr="Close-up of hardbound books in various colors standing vertically shot from above">
            <a:extLst>
              <a:ext uri="{FF2B5EF4-FFF2-40B4-BE49-F238E27FC236}">
                <a16:creationId xmlns:a16="http://schemas.microsoft.com/office/drawing/2014/main" id="{6D179CA2-0FDC-21C8-086D-B9DB71A6AAC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582" r="-2" b="-2"/>
          <a:stretch/>
        </p:blipFill>
        <p:spPr>
          <a:xfrm>
            <a:off x="6440488" y="1371600"/>
            <a:ext cx="5095875" cy="3891064"/>
          </a:xfrm>
          <a:noFill/>
        </p:spPr>
      </p:pic>
    </p:spTree>
    <p:extLst>
      <p:ext uri="{BB962C8B-B14F-4D97-AF65-F5344CB8AC3E}">
        <p14:creationId xmlns:p14="http://schemas.microsoft.com/office/powerpoint/2010/main" val="60618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123583-4BFC-833B-A783-17517EB68A06}"/>
              </a:ext>
            </a:extLst>
          </p:cNvPr>
          <p:cNvSpPr>
            <a:spLocks noGrp="1"/>
          </p:cNvSpPr>
          <p:nvPr>
            <p:ph type="title"/>
          </p:nvPr>
        </p:nvSpPr>
        <p:spPr>
          <a:xfrm>
            <a:off x="8056258" y="371542"/>
            <a:ext cx="3345950" cy="757597"/>
          </a:xfrm>
        </p:spPr>
        <p:txBody>
          <a:bodyPr/>
          <a:lstStyle/>
          <a:p>
            <a:r>
              <a:rPr lang="en-US" dirty="0"/>
              <a:t>ILLiad Roadmap</a:t>
            </a:r>
          </a:p>
        </p:txBody>
      </p:sp>
      <p:pic>
        <p:nvPicPr>
          <p:cNvPr id="7" name="Content Placeholder 6" descr="Graphical user interface, application&#10;&#10;Description automatically generated">
            <a:extLst>
              <a:ext uri="{FF2B5EF4-FFF2-40B4-BE49-F238E27FC236}">
                <a16:creationId xmlns:a16="http://schemas.microsoft.com/office/drawing/2014/main" id="{1BF97DF9-7486-91C2-7EAC-969066879B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6934199" cy="4923099"/>
          </a:xfrm>
          <a:effectLst>
            <a:outerShdw blurRad="50800" dist="38100" dir="2700000" algn="tl" rotWithShape="0">
              <a:prstClr val="black">
                <a:alpha val="40000"/>
              </a:prstClr>
            </a:outerShdw>
          </a:effectLst>
        </p:spPr>
      </p:pic>
      <p:pic>
        <p:nvPicPr>
          <p:cNvPr id="9" name="Picture 8" descr="Graphical user interface, text, application, email&#10;&#10;Description automatically generated">
            <a:extLst>
              <a:ext uri="{FF2B5EF4-FFF2-40B4-BE49-F238E27FC236}">
                <a16:creationId xmlns:a16="http://schemas.microsoft.com/office/drawing/2014/main" id="{6DF25181-1AD5-3AD9-CBB0-E1792BA6F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158" y="1418734"/>
            <a:ext cx="6934199" cy="4688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0167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D503B-2E2D-8832-F6EA-8BE2DA12D4A0}"/>
              </a:ext>
            </a:extLst>
          </p:cNvPr>
          <p:cNvSpPr>
            <a:spLocks noGrp="1"/>
          </p:cNvSpPr>
          <p:nvPr>
            <p:ph type="title"/>
          </p:nvPr>
        </p:nvSpPr>
        <p:spPr/>
        <p:txBody>
          <a:bodyPr>
            <a:normAutofit/>
          </a:bodyPr>
          <a:lstStyle/>
          <a:p>
            <a:r>
              <a:rPr lang="en-US" sz="4000" b="1" dirty="0"/>
              <a:t>ILLiad Update</a:t>
            </a:r>
          </a:p>
        </p:txBody>
      </p:sp>
      <p:sp>
        <p:nvSpPr>
          <p:cNvPr id="10" name="Content Placeholder 1">
            <a:extLst>
              <a:ext uri="{FF2B5EF4-FFF2-40B4-BE49-F238E27FC236}">
                <a16:creationId xmlns:a16="http://schemas.microsoft.com/office/drawing/2014/main" id="{12889743-7FD2-864F-616A-7D7DA44AC814}"/>
              </a:ext>
            </a:extLst>
          </p:cNvPr>
          <p:cNvSpPr txBox="1">
            <a:spLocks/>
          </p:cNvSpPr>
          <p:nvPr/>
        </p:nvSpPr>
        <p:spPr>
          <a:xfrm>
            <a:off x="464662" y="1641231"/>
            <a:ext cx="6358170" cy="4103075"/>
          </a:xfrm>
          <a:prstGeom prst="rect">
            <a:avLst/>
          </a:prstGeom>
          <a:solidFill>
            <a:schemeClr val="bg1">
              <a:lumMod val="95000"/>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49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49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49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49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49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Upcoming Work/Projects</a:t>
            </a:r>
          </a:p>
          <a:p>
            <a:endParaRPr lang="en-US" sz="2000" dirty="0"/>
          </a:p>
          <a:p>
            <a:r>
              <a:rPr lang="en-US" sz="2000" dirty="0"/>
              <a:t>ReShare Client Addon </a:t>
            </a:r>
          </a:p>
          <a:p>
            <a:r>
              <a:rPr lang="en-US" sz="2000" dirty="0" err="1"/>
              <a:t>LibKey</a:t>
            </a:r>
            <a:r>
              <a:rPr lang="en-US" sz="2000" dirty="0"/>
              <a:t> DSP Addon Integration</a:t>
            </a:r>
          </a:p>
          <a:p>
            <a:r>
              <a:rPr lang="en-US" sz="2000" dirty="0"/>
              <a:t>Connection Manager update for Direct Request / Automated Request Manager (ARM)</a:t>
            </a:r>
            <a:endParaRPr lang="en-US" sz="4100" dirty="0"/>
          </a:p>
          <a:p>
            <a:endParaRPr lang="en-US" dirty="0"/>
          </a:p>
          <a:p>
            <a:pPr marL="0" indent="0">
              <a:buFont typeface="Arial" panose="020B0604020202020204" pitchFamily="34" charset="0"/>
              <a:buNone/>
            </a:pPr>
            <a:endParaRPr lang="en-US" dirty="0"/>
          </a:p>
        </p:txBody>
      </p:sp>
      <p:sp>
        <p:nvSpPr>
          <p:cNvPr id="2" name="Content Placeholder 1">
            <a:extLst>
              <a:ext uri="{FF2B5EF4-FFF2-40B4-BE49-F238E27FC236}">
                <a16:creationId xmlns:a16="http://schemas.microsoft.com/office/drawing/2014/main" id="{1D3E317D-1921-58D2-76F5-BCF955A8E1E7}"/>
              </a:ext>
            </a:extLst>
          </p:cNvPr>
          <p:cNvSpPr txBox="1">
            <a:spLocks/>
          </p:cNvSpPr>
          <p:nvPr/>
        </p:nvSpPr>
        <p:spPr>
          <a:xfrm>
            <a:off x="6822832" y="1641230"/>
            <a:ext cx="3528649" cy="4103075"/>
          </a:xfrm>
          <a:prstGeom prst="rect">
            <a:avLst/>
          </a:prstGeom>
          <a:solidFill>
            <a:schemeClr val="bg1">
              <a:lumMod val="95000"/>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F49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49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49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49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49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820811810"/>
      </p:ext>
    </p:extLst>
  </p:cSld>
  <p:clrMapOvr>
    <a:masterClrMapping/>
  </p:clrMapOvr>
</p:sld>
</file>

<file path=ppt/theme/theme1.xml><?xml version="1.0" encoding="utf-8"?>
<a:theme xmlns:a="http://schemas.openxmlformats.org/drawingml/2006/main" name="AtlasTemplat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lasTemplate1" id="{AC21E0F6-97A8-4F3F-9439-68A13B7A6AD6}" vid="{48CB63E3-17BA-42D3-828B-6486B61D09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65420</TotalTime>
  <Words>670</Words>
  <Application>Microsoft Macintosh PowerPoint</Application>
  <PresentationFormat>Widescreen</PresentationFormat>
  <Paragraphs>80</Paragraphs>
  <Slides>18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Lato</vt:lpstr>
      <vt:lpstr>AtlasTemplate1</vt:lpstr>
      <vt:lpstr>ILLiad Update &amp; Highlights</vt:lpstr>
      <vt:lpstr>PowerPoint Presentation</vt:lpstr>
      <vt:lpstr>Recent Updates</vt:lpstr>
      <vt:lpstr>Recent Minor Releases</vt:lpstr>
      <vt:lpstr>Captcha</vt:lpstr>
      <vt:lpstr>WebView2</vt:lpstr>
      <vt:lpstr>What’s Next?</vt:lpstr>
      <vt:lpstr>ILLiad Roadmap</vt:lpstr>
      <vt:lpstr>ILLiad Update</vt:lpstr>
      <vt:lpstr>ReShare Client Addon</vt:lpstr>
      <vt:lpstr>Integration with LibKey</vt:lpstr>
      <vt:lpstr>OCLC Resource Sharing for Groups</vt:lpstr>
      <vt:lpstr>Example 1</vt:lpstr>
      <vt:lpstr>Example 2</vt:lpstr>
      <vt:lpstr>Training &amp; Webinars</vt:lpstr>
      <vt:lpstr>PowerPoint Presentation</vt:lpstr>
      <vt:lpstr>New User Group the First Tuesday of Each Month!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Juel</dc:creator>
  <cp:lastModifiedBy>Sara Juel</cp:lastModifiedBy>
  <cp:revision>149</cp:revision>
  <dcterms:created xsi:type="dcterms:W3CDTF">2021-03-08T14:40:41Z</dcterms:created>
  <dcterms:modified xsi:type="dcterms:W3CDTF">2023-07-25T14:10:58Z</dcterms:modified>
</cp:coreProperties>
</file>