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3" r:id="rId2"/>
    <p:sldId id="286" r:id="rId3"/>
    <p:sldId id="274" r:id="rId4"/>
    <p:sldId id="279" r:id="rId5"/>
    <p:sldId id="280" r:id="rId6"/>
    <p:sldId id="275" r:id="rId7"/>
    <p:sldId id="276" r:id="rId8"/>
    <p:sldId id="277" r:id="rId9"/>
    <p:sldId id="283" r:id="rId10"/>
    <p:sldId id="282" r:id="rId11"/>
    <p:sldId id="285" r:id="rId12"/>
    <p:sldId id="284" r:id="rId13"/>
    <p:sldId id="267" r:id="rId14"/>
    <p:sldId id="268" r:id="rId15"/>
    <p:sldId id="269" r:id="rId16"/>
    <p:sldId id="270" r:id="rId17"/>
    <p:sldId id="287" r:id="rId18"/>
    <p:sldId id="296" r:id="rId19"/>
    <p:sldId id="278" r:id="rId20"/>
    <p:sldId id="288" r:id="rId21"/>
    <p:sldId id="294" r:id="rId22"/>
    <p:sldId id="295" r:id="rId23"/>
    <p:sldId id="298" r:id="rId24"/>
    <p:sldId id="265" r:id="rId25"/>
    <p:sldId id="299" r:id="rId26"/>
    <p:sldId id="297" r:id="rId27"/>
    <p:sldId id="300" r:id="rId28"/>
    <p:sldId id="293" r:id="rId29"/>
    <p:sldId id="272" r:id="rId30"/>
    <p:sldId id="271" r:id="rId31"/>
    <p:sldId id="291" r:id="rId32"/>
    <p:sldId id="289" r:id="rId33"/>
    <p:sldId id="290" r:id="rId34"/>
    <p:sldId id="301" r:id="rId35"/>
    <p:sldId id="308" r:id="rId36"/>
    <p:sldId id="310" r:id="rId37"/>
    <p:sldId id="311" r:id="rId38"/>
    <p:sldId id="312" r:id="rId39"/>
    <p:sldId id="315" r:id="rId40"/>
    <p:sldId id="316" r:id="rId41"/>
    <p:sldId id="317" r:id="rId42"/>
    <p:sldId id="302" r:id="rId43"/>
    <p:sldId id="256" r:id="rId44"/>
    <p:sldId id="257" r:id="rId45"/>
    <p:sldId id="261" r:id="rId46"/>
    <p:sldId id="258" r:id="rId47"/>
    <p:sldId id="259" r:id="rId48"/>
    <p:sldId id="260" r:id="rId49"/>
    <p:sldId id="262" r:id="rId50"/>
    <p:sldId id="309" r:id="rId51"/>
    <p:sldId id="318" r:id="rId52"/>
    <p:sldId id="313" r:id="rId53"/>
    <p:sldId id="314" r:id="rId54"/>
    <p:sldId id="292" r:id="rId55"/>
    <p:sldId id="264" r:id="rId56"/>
    <p:sldId id="319" r:id="rId57"/>
    <p:sldId id="306" r:id="rId58"/>
    <p:sldId id="307" r:id="rId59"/>
    <p:sldId id="304" r:id="rId60"/>
    <p:sldId id="305" r:id="rId61"/>
    <p:sldId id="303" r:id="rId6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DE50776-0A84-4D5C-9A7D-30894CB84977}" v="1" dt="2023-07-25T21:15:05.08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2" d="100"/>
          <a:sy n="82" d="100"/>
        </p:scale>
        <p:origin x="138"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68"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microsoft.com/office/2016/11/relationships/changesInfo" Target="changesInfos/changesInfo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lijah Scott" userId="b49ab789-c91d-4614-807a-8a1c421800cd" providerId="ADAL" clId="{DDE50776-0A84-4D5C-9A7D-30894CB84977}"/>
    <pc:docChg chg="undo custSel addSld delSld modSld sldOrd">
      <pc:chgData name="Elijah Scott" userId="b49ab789-c91d-4614-807a-8a1c421800cd" providerId="ADAL" clId="{DDE50776-0A84-4D5C-9A7D-30894CB84977}" dt="2023-07-25T21:17:47.536" v="4348" actId="14100"/>
      <pc:docMkLst>
        <pc:docMk/>
      </pc:docMkLst>
      <pc:sldChg chg="modSp mod">
        <pc:chgData name="Elijah Scott" userId="b49ab789-c91d-4614-807a-8a1c421800cd" providerId="ADAL" clId="{DDE50776-0A84-4D5C-9A7D-30894CB84977}" dt="2023-07-22T20:01:12.834" v="4236" actId="20577"/>
        <pc:sldMkLst>
          <pc:docMk/>
          <pc:sldMk cId="241396944" sldId="262"/>
        </pc:sldMkLst>
        <pc:spChg chg="mod">
          <ac:chgData name="Elijah Scott" userId="b49ab789-c91d-4614-807a-8a1c421800cd" providerId="ADAL" clId="{DDE50776-0A84-4D5C-9A7D-30894CB84977}" dt="2023-07-22T20:01:12.834" v="4236" actId="20577"/>
          <ac:spMkLst>
            <pc:docMk/>
            <pc:sldMk cId="241396944" sldId="262"/>
            <ac:spMk id="3" creationId="{A810B823-1FE0-45FC-4597-A54BA1A9A3CB}"/>
          </ac:spMkLst>
        </pc:spChg>
      </pc:sldChg>
      <pc:sldChg chg="modSp">
        <pc:chgData name="Elijah Scott" userId="b49ab789-c91d-4614-807a-8a1c421800cd" providerId="ADAL" clId="{DDE50776-0A84-4D5C-9A7D-30894CB84977}" dt="2023-07-22T19:41:50.012" v="3398" actId="1076"/>
        <pc:sldMkLst>
          <pc:docMk/>
          <pc:sldMk cId="3662747040" sldId="263"/>
        </pc:sldMkLst>
        <pc:picChg chg="mod">
          <ac:chgData name="Elijah Scott" userId="b49ab789-c91d-4614-807a-8a1c421800cd" providerId="ADAL" clId="{DDE50776-0A84-4D5C-9A7D-30894CB84977}" dt="2023-07-22T19:41:50.012" v="3398" actId="1076"/>
          <ac:picMkLst>
            <pc:docMk/>
            <pc:sldMk cId="3662747040" sldId="263"/>
            <ac:picMk id="1026" creationId="{F8651D8F-FA4F-4819-29F7-64A44F232634}"/>
          </ac:picMkLst>
        </pc:picChg>
      </pc:sldChg>
      <pc:sldChg chg="addSp delSp modSp mod modClrScheme chgLayout">
        <pc:chgData name="Elijah Scott" userId="b49ab789-c91d-4614-807a-8a1c421800cd" providerId="ADAL" clId="{DDE50776-0A84-4D5C-9A7D-30894CB84977}" dt="2023-07-22T19:58:11.763" v="4208" actId="20577"/>
        <pc:sldMkLst>
          <pc:docMk/>
          <pc:sldMk cId="2124428962" sldId="264"/>
        </pc:sldMkLst>
        <pc:spChg chg="mod ord">
          <ac:chgData name="Elijah Scott" userId="b49ab789-c91d-4614-807a-8a1c421800cd" providerId="ADAL" clId="{DDE50776-0A84-4D5C-9A7D-30894CB84977}" dt="2023-07-22T19:45:40.842" v="3484" actId="14100"/>
          <ac:spMkLst>
            <pc:docMk/>
            <pc:sldMk cId="2124428962" sldId="264"/>
            <ac:spMk id="2" creationId="{968A0010-9488-DB80-8EEB-152CC4B8AF4C}"/>
          </ac:spMkLst>
        </pc:spChg>
        <pc:spChg chg="add mod ord">
          <ac:chgData name="Elijah Scott" userId="b49ab789-c91d-4614-807a-8a1c421800cd" providerId="ADAL" clId="{DDE50776-0A84-4D5C-9A7D-30894CB84977}" dt="2023-07-22T19:58:11.763" v="4208" actId="20577"/>
          <ac:spMkLst>
            <pc:docMk/>
            <pc:sldMk cId="2124428962" sldId="264"/>
            <ac:spMk id="3" creationId="{F361B009-E4CF-C22E-72C2-722AEC58AE55}"/>
          </ac:spMkLst>
        </pc:spChg>
        <pc:picChg chg="del mod">
          <ac:chgData name="Elijah Scott" userId="b49ab789-c91d-4614-807a-8a1c421800cd" providerId="ADAL" clId="{DDE50776-0A84-4D5C-9A7D-30894CB84977}" dt="2023-07-22T19:33:51.104" v="3186" actId="478"/>
          <ac:picMkLst>
            <pc:docMk/>
            <pc:sldMk cId="2124428962" sldId="264"/>
            <ac:picMk id="4" creationId="{4FA51512-9CC4-5E1A-15CF-601DFE73A02D}"/>
          </ac:picMkLst>
        </pc:picChg>
        <pc:picChg chg="del">
          <ac:chgData name="Elijah Scott" userId="b49ab789-c91d-4614-807a-8a1c421800cd" providerId="ADAL" clId="{DDE50776-0A84-4D5C-9A7D-30894CB84977}" dt="2023-07-22T19:33:52.081" v="3187" actId="478"/>
          <ac:picMkLst>
            <pc:docMk/>
            <pc:sldMk cId="2124428962" sldId="264"/>
            <ac:picMk id="6" creationId="{86AA8F2F-3C7A-80CF-9950-3A37A1911A02}"/>
          </ac:picMkLst>
        </pc:picChg>
        <pc:picChg chg="add del mod ord">
          <ac:chgData name="Elijah Scott" userId="b49ab789-c91d-4614-807a-8a1c421800cd" providerId="ADAL" clId="{DDE50776-0A84-4D5C-9A7D-30894CB84977}" dt="2023-07-22T19:50:45.194" v="3532" actId="21"/>
          <ac:picMkLst>
            <pc:docMk/>
            <pc:sldMk cId="2124428962" sldId="264"/>
            <ac:picMk id="7" creationId="{944066A6-1AA7-A156-CD86-433105EDA0D8}"/>
          </ac:picMkLst>
        </pc:picChg>
        <pc:picChg chg="del">
          <ac:chgData name="Elijah Scott" userId="b49ab789-c91d-4614-807a-8a1c421800cd" providerId="ADAL" clId="{DDE50776-0A84-4D5C-9A7D-30894CB84977}" dt="2023-07-22T19:33:53.678" v="3188" actId="478"/>
          <ac:picMkLst>
            <pc:docMk/>
            <pc:sldMk cId="2124428962" sldId="264"/>
            <ac:picMk id="8" creationId="{52BAE1B3-BE12-90D3-75E0-88B1AC57E50A}"/>
          </ac:picMkLst>
        </pc:picChg>
        <pc:picChg chg="add del mod">
          <ac:chgData name="Elijah Scott" userId="b49ab789-c91d-4614-807a-8a1c421800cd" providerId="ADAL" clId="{DDE50776-0A84-4D5C-9A7D-30894CB84977}" dt="2023-07-22T19:51:04.490" v="3539"/>
          <ac:picMkLst>
            <pc:docMk/>
            <pc:sldMk cId="2124428962" sldId="264"/>
            <ac:picMk id="9" creationId="{802817DA-8AB5-1500-EDD9-4D520666B9DA}"/>
          </ac:picMkLst>
        </pc:picChg>
        <pc:picChg chg="add del mod">
          <ac:chgData name="Elijah Scott" userId="b49ab789-c91d-4614-807a-8a1c421800cd" providerId="ADAL" clId="{DDE50776-0A84-4D5C-9A7D-30894CB84977}" dt="2023-07-22T19:51:24.673" v="3541"/>
          <ac:picMkLst>
            <pc:docMk/>
            <pc:sldMk cId="2124428962" sldId="264"/>
            <ac:picMk id="10" creationId="{11B77EC6-A09E-0599-F8AD-0B5CFDB123B4}"/>
          </ac:picMkLst>
        </pc:picChg>
        <pc:picChg chg="add del mod">
          <ac:chgData name="Elijah Scott" userId="b49ab789-c91d-4614-807a-8a1c421800cd" providerId="ADAL" clId="{DDE50776-0A84-4D5C-9A7D-30894CB84977}" dt="2023-07-22T19:52:06.398" v="3543"/>
          <ac:picMkLst>
            <pc:docMk/>
            <pc:sldMk cId="2124428962" sldId="264"/>
            <ac:picMk id="11" creationId="{6E5D978D-0C11-DE39-4F43-86A7E469CA50}"/>
          </ac:picMkLst>
        </pc:picChg>
        <pc:picChg chg="add del mod">
          <ac:chgData name="Elijah Scott" userId="b49ab789-c91d-4614-807a-8a1c421800cd" providerId="ADAL" clId="{DDE50776-0A84-4D5C-9A7D-30894CB84977}" dt="2023-07-22T19:53:04.866" v="3545"/>
          <ac:picMkLst>
            <pc:docMk/>
            <pc:sldMk cId="2124428962" sldId="264"/>
            <ac:picMk id="12" creationId="{C7A81902-66F2-F5FD-8AA0-CA8480993579}"/>
          </ac:picMkLst>
        </pc:picChg>
        <pc:picChg chg="add del mod">
          <ac:chgData name="Elijah Scott" userId="b49ab789-c91d-4614-807a-8a1c421800cd" providerId="ADAL" clId="{DDE50776-0A84-4D5C-9A7D-30894CB84977}" dt="2023-07-22T19:46:16.793" v="3493" actId="478"/>
          <ac:picMkLst>
            <pc:docMk/>
            <pc:sldMk cId="2124428962" sldId="264"/>
            <ac:picMk id="2050" creationId="{5FF3A47B-993F-34D5-2279-7825E11EEE12}"/>
          </ac:picMkLst>
        </pc:picChg>
      </pc:sldChg>
      <pc:sldChg chg="modSp mod">
        <pc:chgData name="Elijah Scott" userId="b49ab789-c91d-4614-807a-8a1c421800cd" providerId="ADAL" clId="{DDE50776-0A84-4D5C-9A7D-30894CB84977}" dt="2023-07-19T20:40:33.020" v="11" actId="27636"/>
        <pc:sldMkLst>
          <pc:docMk/>
          <pc:sldMk cId="2625106963" sldId="266"/>
        </pc:sldMkLst>
        <pc:spChg chg="mod">
          <ac:chgData name="Elijah Scott" userId="b49ab789-c91d-4614-807a-8a1c421800cd" providerId="ADAL" clId="{DDE50776-0A84-4D5C-9A7D-30894CB84977}" dt="2023-07-19T20:40:33.020" v="11" actId="27636"/>
          <ac:spMkLst>
            <pc:docMk/>
            <pc:sldMk cId="2625106963" sldId="266"/>
            <ac:spMk id="2" creationId="{B43CE867-1C7E-FEF2-2DF8-8EE1D1A203C8}"/>
          </ac:spMkLst>
        </pc:spChg>
      </pc:sldChg>
      <pc:sldChg chg="modSp mod">
        <pc:chgData name="Elijah Scott" userId="b49ab789-c91d-4614-807a-8a1c421800cd" providerId="ADAL" clId="{DDE50776-0A84-4D5C-9A7D-30894CB84977}" dt="2023-07-25T21:11:38.203" v="4333" actId="113"/>
        <pc:sldMkLst>
          <pc:docMk/>
          <pc:sldMk cId="992714805" sldId="270"/>
        </pc:sldMkLst>
        <pc:spChg chg="mod">
          <ac:chgData name="Elijah Scott" userId="b49ab789-c91d-4614-807a-8a1c421800cd" providerId="ADAL" clId="{DDE50776-0A84-4D5C-9A7D-30894CB84977}" dt="2023-07-25T21:11:38.203" v="4333" actId="113"/>
          <ac:spMkLst>
            <pc:docMk/>
            <pc:sldMk cId="992714805" sldId="270"/>
            <ac:spMk id="2" creationId="{7EEE7A2C-0F1E-70C7-BF6B-865EDD63BE16}"/>
          </ac:spMkLst>
        </pc:spChg>
      </pc:sldChg>
      <pc:sldChg chg="ord">
        <pc:chgData name="Elijah Scott" userId="b49ab789-c91d-4614-807a-8a1c421800cd" providerId="ADAL" clId="{DDE50776-0A84-4D5C-9A7D-30894CB84977}" dt="2023-07-22T19:09:18.731" v="2664"/>
        <pc:sldMkLst>
          <pc:docMk/>
          <pc:sldMk cId="3156544378" sldId="272"/>
        </pc:sldMkLst>
      </pc:sldChg>
      <pc:sldChg chg="ord">
        <pc:chgData name="Elijah Scott" userId="b49ab789-c91d-4614-807a-8a1c421800cd" providerId="ADAL" clId="{DDE50776-0A84-4D5C-9A7D-30894CB84977}" dt="2023-07-22T19:09:30.421" v="2666"/>
        <pc:sldMkLst>
          <pc:docMk/>
          <pc:sldMk cId="3668974166" sldId="273"/>
        </pc:sldMkLst>
      </pc:sldChg>
      <pc:sldChg chg="addSp delSp modSp new mod">
        <pc:chgData name="Elijah Scott" userId="b49ab789-c91d-4614-807a-8a1c421800cd" providerId="ADAL" clId="{DDE50776-0A84-4D5C-9A7D-30894CB84977}" dt="2023-07-20T19:56:58.302" v="746" actId="14100"/>
        <pc:sldMkLst>
          <pc:docMk/>
          <pc:sldMk cId="372100766" sldId="274"/>
        </pc:sldMkLst>
        <pc:spChg chg="mod">
          <ac:chgData name="Elijah Scott" userId="b49ab789-c91d-4614-807a-8a1c421800cd" providerId="ADAL" clId="{DDE50776-0A84-4D5C-9A7D-30894CB84977}" dt="2023-07-20T15:36:34.012" v="84" actId="20577"/>
          <ac:spMkLst>
            <pc:docMk/>
            <pc:sldMk cId="372100766" sldId="274"/>
            <ac:spMk id="2" creationId="{502AEA3F-0F5C-81C0-28A6-F76463ADB875}"/>
          </ac:spMkLst>
        </pc:spChg>
        <pc:spChg chg="del">
          <ac:chgData name="Elijah Scott" userId="b49ab789-c91d-4614-807a-8a1c421800cd" providerId="ADAL" clId="{DDE50776-0A84-4D5C-9A7D-30894CB84977}" dt="2023-07-20T19:53:56.751" v="524"/>
          <ac:spMkLst>
            <pc:docMk/>
            <pc:sldMk cId="372100766" sldId="274"/>
            <ac:spMk id="3" creationId="{A3079433-2489-33B5-AEE5-3F7F0BF7878C}"/>
          </ac:spMkLst>
        </pc:spChg>
        <pc:spChg chg="add mod">
          <ac:chgData name="Elijah Scott" userId="b49ab789-c91d-4614-807a-8a1c421800cd" providerId="ADAL" clId="{DDE50776-0A84-4D5C-9A7D-30894CB84977}" dt="2023-07-20T19:56:54.145" v="745" actId="1076"/>
          <ac:spMkLst>
            <pc:docMk/>
            <pc:sldMk cId="372100766" sldId="274"/>
            <ac:spMk id="5" creationId="{85379643-743B-91AA-64F6-5B31B983FB85}"/>
          </ac:spMkLst>
        </pc:spChg>
        <pc:picChg chg="add mod">
          <ac:chgData name="Elijah Scott" userId="b49ab789-c91d-4614-807a-8a1c421800cd" providerId="ADAL" clId="{DDE50776-0A84-4D5C-9A7D-30894CB84977}" dt="2023-07-20T19:56:58.302" v="746" actId="14100"/>
          <ac:picMkLst>
            <pc:docMk/>
            <pc:sldMk cId="372100766" sldId="274"/>
            <ac:picMk id="4" creationId="{C1CD7601-DFC7-8CD1-B03C-68A7E9463FB9}"/>
          </ac:picMkLst>
        </pc:picChg>
      </pc:sldChg>
      <pc:sldChg chg="new del">
        <pc:chgData name="Elijah Scott" userId="b49ab789-c91d-4614-807a-8a1c421800cd" providerId="ADAL" clId="{DDE50776-0A84-4D5C-9A7D-30894CB84977}" dt="2023-07-19T20:40:04.917" v="2" actId="680"/>
        <pc:sldMkLst>
          <pc:docMk/>
          <pc:sldMk cId="3217031320" sldId="274"/>
        </pc:sldMkLst>
      </pc:sldChg>
      <pc:sldChg chg="modSp new mod">
        <pc:chgData name="Elijah Scott" userId="b49ab789-c91d-4614-807a-8a1c421800cd" providerId="ADAL" clId="{DDE50776-0A84-4D5C-9A7D-30894CB84977}" dt="2023-07-20T15:40:55.411" v="233" actId="115"/>
        <pc:sldMkLst>
          <pc:docMk/>
          <pc:sldMk cId="4203514161" sldId="275"/>
        </pc:sldMkLst>
        <pc:spChg chg="mod">
          <ac:chgData name="Elijah Scott" userId="b49ab789-c91d-4614-807a-8a1c421800cd" providerId="ADAL" clId="{DDE50776-0A84-4D5C-9A7D-30894CB84977}" dt="2023-07-20T15:40:55.411" v="233" actId="115"/>
          <ac:spMkLst>
            <pc:docMk/>
            <pc:sldMk cId="4203514161" sldId="275"/>
            <ac:spMk id="2" creationId="{AF6EC16D-F1C3-8567-A6A2-C188A1619609}"/>
          </ac:spMkLst>
        </pc:spChg>
        <pc:spChg chg="mod">
          <ac:chgData name="Elijah Scott" userId="b49ab789-c91d-4614-807a-8a1c421800cd" providerId="ADAL" clId="{DDE50776-0A84-4D5C-9A7D-30894CB84977}" dt="2023-07-20T15:37:46.398" v="174" actId="20577"/>
          <ac:spMkLst>
            <pc:docMk/>
            <pc:sldMk cId="4203514161" sldId="275"/>
            <ac:spMk id="3" creationId="{C7A99C42-C924-1FCD-E7FA-E1E9371A1E17}"/>
          </ac:spMkLst>
        </pc:spChg>
      </pc:sldChg>
      <pc:sldChg chg="addSp delSp modSp new mod">
        <pc:chgData name="Elijah Scott" userId="b49ab789-c91d-4614-807a-8a1c421800cd" providerId="ADAL" clId="{DDE50776-0A84-4D5C-9A7D-30894CB84977}" dt="2023-07-20T20:08:55.003" v="1483" actId="20577"/>
        <pc:sldMkLst>
          <pc:docMk/>
          <pc:sldMk cId="1040941621" sldId="276"/>
        </pc:sldMkLst>
        <pc:spChg chg="mod">
          <ac:chgData name="Elijah Scott" userId="b49ab789-c91d-4614-807a-8a1c421800cd" providerId="ADAL" clId="{DDE50776-0A84-4D5C-9A7D-30894CB84977}" dt="2023-07-20T20:08:06.647" v="1475" actId="14100"/>
          <ac:spMkLst>
            <pc:docMk/>
            <pc:sldMk cId="1040941621" sldId="276"/>
            <ac:spMk id="2" creationId="{40E76644-3737-E02E-F0A8-A9085D549179}"/>
          </ac:spMkLst>
        </pc:spChg>
        <pc:spChg chg="del">
          <ac:chgData name="Elijah Scott" userId="b49ab789-c91d-4614-807a-8a1c421800cd" providerId="ADAL" clId="{DDE50776-0A84-4D5C-9A7D-30894CB84977}" dt="2023-07-20T15:39:11.949" v="209"/>
          <ac:spMkLst>
            <pc:docMk/>
            <pc:sldMk cId="1040941621" sldId="276"/>
            <ac:spMk id="3" creationId="{D577FE1A-F8DC-F961-20E7-55B34465C347}"/>
          </ac:spMkLst>
        </pc:spChg>
        <pc:spChg chg="add del mod">
          <ac:chgData name="Elijah Scott" userId="b49ab789-c91d-4614-807a-8a1c421800cd" providerId="ADAL" clId="{DDE50776-0A84-4D5C-9A7D-30894CB84977}" dt="2023-07-20T15:40:18.514" v="216" actId="478"/>
          <ac:spMkLst>
            <pc:docMk/>
            <pc:sldMk cId="1040941621" sldId="276"/>
            <ac:spMk id="4" creationId="{9E53878E-D085-3F48-C3A5-74FB332779FF}"/>
          </ac:spMkLst>
        </pc:spChg>
        <pc:spChg chg="add mod">
          <ac:chgData name="Elijah Scott" userId="b49ab789-c91d-4614-807a-8a1c421800cd" providerId="ADAL" clId="{DDE50776-0A84-4D5C-9A7D-30894CB84977}" dt="2023-07-20T20:08:55.003" v="1483" actId="20577"/>
          <ac:spMkLst>
            <pc:docMk/>
            <pc:sldMk cId="1040941621" sldId="276"/>
            <ac:spMk id="7" creationId="{886C7FDD-120C-47BE-DE6E-52E01BD7810E}"/>
          </ac:spMkLst>
        </pc:spChg>
        <pc:picChg chg="add del mod">
          <ac:chgData name="Elijah Scott" userId="b49ab789-c91d-4614-807a-8a1c421800cd" providerId="ADAL" clId="{DDE50776-0A84-4D5C-9A7D-30894CB84977}" dt="2023-07-20T20:07:49.938" v="1472" actId="478"/>
          <ac:picMkLst>
            <pc:docMk/>
            <pc:sldMk cId="1040941621" sldId="276"/>
            <ac:picMk id="6" creationId="{084EEF8C-A024-ED61-BF04-5DB4A320F371}"/>
          </ac:picMkLst>
        </pc:picChg>
        <pc:picChg chg="add mod">
          <ac:chgData name="Elijah Scott" userId="b49ab789-c91d-4614-807a-8a1c421800cd" providerId="ADAL" clId="{DDE50776-0A84-4D5C-9A7D-30894CB84977}" dt="2023-07-20T20:08:48.829" v="1481" actId="1076"/>
          <ac:picMkLst>
            <pc:docMk/>
            <pc:sldMk cId="1040941621" sldId="276"/>
            <ac:picMk id="9" creationId="{AB784830-E60D-FB98-E477-9FAFEF2C9F3B}"/>
          </ac:picMkLst>
        </pc:picChg>
        <pc:picChg chg="add del mod">
          <ac:chgData name="Elijah Scott" userId="b49ab789-c91d-4614-807a-8a1c421800cd" providerId="ADAL" clId="{DDE50776-0A84-4D5C-9A7D-30894CB84977}" dt="2023-07-20T15:39:58.856" v="211" actId="478"/>
          <ac:picMkLst>
            <pc:docMk/>
            <pc:sldMk cId="1040941621" sldId="276"/>
            <ac:picMk id="1026" creationId="{F32DB2C1-67C5-3E0F-F87F-F26A7B6E88A2}"/>
          </ac:picMkLst>
        </pc:picChg>
      </pc:sldChg>
      <pc:sldChg chg="modSp new mod ord">
        <pc:chgData name="Elijah Scott" userId="b49ab789-c91d-4614-807a-8a1c421800cd" providerId="ADAL" clId="{DDE50776-0A84-4D5C-9A7D-30894CB84977}" dt="2023-07-20T20:19:00.284" v="1672" actId="313"/>
        <pc:sldMkLst>
          <pc:docMk/>
          <pc:sldMk cId="1305226235" sldId="277"/>
        </pc:sldMkLst>
        <pc:spChg chg="mod">
          <ac:chgData name="Elijah Scott" userId="b49ab789-c91d-4614-807a-8a1c421800cd" providerId="ADAL" clId="{DDE50776-0A84-4D5C-9A7D-30894CB84977}" dt="2023-07-20T15:45:05.114" v="277" actId="20577"/>
          <ac:spMkLst>
            <pc:docMk/>
            <pc:sldMk cId="1305226235" sldId="277"/>
            <ac:spMk id="2" creationId="{0616F461-CBF0-53DC-F76E-7ACC88E264B4}"/>
          </ac:spMkLst>
        </pc:spChg>
        <pc:spChg chg="mod">
          <ac:chgData name="Elijah Scott" userId="b49ab789-c91d-4614-807a-8a1c421800cd" providerId="ADAL" clId="{DDE50776-0A84-4D5C-9A7D-30894CB84977}" dt="2023-07-20T20:19:00.284" v="1672" actId="313"/>
          <ac:spMkLst>
            <pc:docMk/>
            <pc:sldMk cId="1305226235" sldId="277"/>
            <ac:spMk id="3" creationId="{B2F88A47-5E7C-F1D8-1B70-0E46B89CA0B1}"/>
          </ac:spMkLst>
        </pc:spChg>
      </pc:sldChg>
      <pc:sldChg chg="modSp new mod">
        <pc:chgData name="Elijah Scott" userId="b49ab789-c91d-4614-807a-8a1c421800cd" providerId="ADAL" clId="{DDE50776-0A84-4D5C-9A7D-30894CB84977}" dt="2023-07-20T20:56:45.354" v="1961" actId="113"/>
        <pc:sldMkLst>
          <pc:docMk/>
          <pc:sldMk cId="30539321" sldId="278"/>
        </pc:sldMkLst>
        <pc:spChg chg="mod">
          <ac:chgData name="Elijah Scott" userId="b49ab789-c91d-4614-807a-8a1c421800cd" providerId="ADAL" clId="{DDE50776-0A84-4D5C-9A7D-30894CB84977}" dt="2023-07-20T15:45:52.640" v="300" actId="20577"/>
          <ac:spMkLst>
            <pc:docMk/>
            <pc:sldMk cId="30539321" sldId="278"/>
            <ac:spMk id="2" creationId="{8017A180-4A35-1566-DCA2-3E3B40C0E0D8}"/>
          </ac:spMkLst>
        </pc:spChg>
        <pc:spChg chg="mod">
          <ac:chgData name="Elijah Scott" userId="b49ab789-c91d-4614-807a-8a1c421800cd" providerId="ADAL" clId="{DDE50776-0A84-4D5C-9A7D-30894CB84977}" dt="2023-07-20T20:56:45.354" v="1961" actId="113"/>
          <ac:spMkLst>
            <pc:docMk/>
            <pc:sldMk cId="30539321" sldId="278"/>
            <ac:spMk id="3" creationId="{E56B2F4E-10C8-07EF-4508-C5F215333477}"/>
          </ac:spMkLst>
        </pc:spChg>
      </pc:sldChg>
      <pc:sldChg chg="modSp new mod">
        <pc:chgData name="Elijah Scott" userId="b49ab789-c91d-4614-807a-8a1c421800cd" providerId="ADAL" clId="{DDE50776-0A84-4D5C-9A7D-30894CB84977}" dt="2023-07-20T20:00:18.317" v="1182" actId="20577"/>
        <pc:sldMkLst>
          <pc:docMk/>
          <pc:sldMk cId="2332882220" sldId="279"/>
        </pc:sldMkLst>
        <pc:spChg chg="mod">
          <ac:chgData name="Elijah Scott" userId="b49ab789-c91d-4614-807a-8a1c421800cd" providerId="ADAL" clId="{DDE50776-0A84-4D5C-9A7D-30894CB84977}" dt="2023-07-20T19:58:06.941" v="768" actId="20577"/>
          <ac:spMkLst>
            <pc:docMk/>
            <pc:sldMk cId="2332882220" sldId="279"/>
            <ac:spMk id="2" creationId="{CAE11F7E-8021-0E99-4D90-222E33D0FEC8}"/>
          </ac:spMkLst>
        </pc:spChg>
        <pc:spChg chg="mod">
          <ac:chgData name="Elijah Scott" userId="b49ab789-c91d-4614-807a-8a1c421800cd" providerId="ADAL" clId="{DDE50776-0A84-4D5C-9A7D-30894CB84977}" dt="2023-07-20T20:00:18.317" v="1182" actId="20577"/>
          <ac:spMkLst>
            <pc:docMk/>
            <pc:sldMk cId="2332882220" sldId="279"/>
            <ac:spMk id="3" creationId="{AA669F67-64B7-550C-E7D8-910E607F7850}"/>
          </ac:spMkLst>
        </pc:spChg>
      </pc:sldChg>
      <pc:sldChg chg="modSp add mod">
        <pc:chgData name="Elijah Scott" userId="b49ab789-c91d-4614-807a-8a1c421800cd" providerId="ADAL" clId="{DDE50776-0A84-4D5C-9A7D-30894CB84977}" dt="2023-07-20T20:01:42.381" v="1469" actId="20577"/>
        <pc:sldMkLst>
          <pc:docMk/>
          <pc:sldMk cId="3227606488" sldId="280"/>
        </pc:sldMkLst>
        <pc:spChg chg="mod">
          <ac:chgData name="Elijah Scott" userId="b49ab789-c91d-4614-807a-8a1c421800cd" providerId="ADAL" clId="{DDE50776-0A84-4D5C-9A7D-30894CB84977}" dt="2023-07-20T20:01:42.381" v="1469" actId="20577"/>
          <ac:spMkLst>
            <pc:docMk/>
            <pc:sldMk cId="3227606488" sldId="280"/>
            <ac:spMk id="3" creationId="{AA669F67-64B7-550C-E7D8-910E607F7850}"/>
          </ac:spMkLst>
        </pc:spChg>
      </pc:sldChg>
      <pc:sldChg chg="new del">
        <pc:chgData name="Elijah Scott" userId="b49ab789-c91d-4614-807a-8a1c421800cd" providerId="ADAL" clId="{DDE50776-0A84-4D5C-9A7D-30894CB84977}" dt="2023-07-20T20:56:37.708" v="1960" actId="47"/>
        <pc:sldMkLst>
          <pc:docMk/>
          <pc:sldMk cId="623200965" sldId="281"/>
        </pc:sldMkLst>
      </pc:sldChg>
      <pc:sldChg chg="modSp add mod">
        <pc:chgData name="Elijah Scott" userId="b49ab789-c91d-4614-807a-8a1c421800cd" providerId="ADAL" clId="{DDE50776-0A84-4D5C-9A7D-30894CB84977}" dt="2023-07-20T20:09:10.509" v="1499" actId="313"/>
        <pc:sldMkLst>
          <pc:docMk/>
          <pc:sldMk cId="14200515" sldId="282"/>
        </pc:sldMkLst>
        <pc:spChg chg="mod">
          <ac:chgData name="Elijah Scott" userId="b49ab789-c91d-4614-807a-8a1c421800cd" providerId="ADAL" clId="{DDE50776-0A84-4D5C-9A7D-30894CB84977}" dt="2023-07-20T20:09:10.509" v="1499" actId="313"/>
          <ac:spMkLst>
            <pc:docMk/>
            <pc:sldMk cId="14200515" sldId="282"/>
            <ac:spMk id="2" creationId="{40E76644-3737-E02E-F0A8-A9085D549179}"/>
          </ac:spMkLst>
        </pc:spChg>
      </pc:sldChg>
      <pc:sldChg chg="modSp new mod">
        <pc:chgData name="Elijah Scott" userId="b49ab789-c91d-4614-807a-8a1c421800cd" providerId="ADAL" clId="{DDE50776-0A84-4D5C-9A7D-30894CB84977}" dt="2023-07-20T20:53:39.062" v="1876" actId="20577"/>
        <pc:sldMkLst>
          <pc:docMk/>
          <pc:sldMk cId="3294887785" sldId="283"/>
        </pc:sldMkLst>
        <pc:spChg chg="mod">
          <ac:chgData name="Elijah Scott" userId="b49ab789-c91d-4614-807a-8a1c421800cd" providerId="ADAL" clId="{DDE50776-0A84-4D5C-9A7D-30894CB84977}" dt="2023-07-20T20:19:32.286" v="1690" actId="20577"/>
          <ac:spMkLst>
            <pc:docMk/>
            <pc:sldMk cId="3294887785" sldId="283"/>
            <ac:spMk id="2" creationId="{080027DF-8AC0-82EC-35D6-42465A433B86}"/>
          </ac:spMkLst>
        </pc:spChg>
        <pc:spChg chg="mod">
          <ac:chgData name="Elijah Scott" userId="b49ab789-c91d-4614-807a-8a1c421800cd" providerId="ADAL" clId="{DDE50776-0A84-4D5C-9A7D-30894CB84977}" dt="2023-07-20T20:53:39.062" v="1876" actId="20577"/>
          <ac:spMkLst>
            <pc:docMk/>
            <pc:sldMk cId="3294887785" sldId="283"/>
            <ac:spMk id="3" creationId="{02BF9288-6055-BE43-D1DF-33438423C1CD}"/>
          </ac:spMkLst>
        </pc:spChg>
      </pc:sldChg>
      <pc:sldChg chg="modSp add mod">
        <pc:chgData name="Elijah Scott" userId="b49ab789-c91d-4614-807a-8a1c421800cd" providerId="ADAL" clId="{DDE50776-0A84-4D5C-9A7D-30894CB84977}" dt="2023-07-25T21:10:28.096" v="4325" actId="20577"/>
        <pc:sldMkLst>
          <pc:docMk/>
          <pc:sldMk cId="1532050742" sldId="284"/>
        </pc:sldMkLst>
        <pc:spChg chg="mod">
          <ac:chgData name="Elijah Scott" userId="b49ab789-c91d-4614-807a-8a1c421800cd" providerId="ADAL" clId="{DDE50776-0A84-4D5C-9A7D-30894CB84977}" dt="2023-07-25T21:10:28.096" v="4325" actId="20577"/>
          <ac:spMkLst>
            <pc:docMk/>
            <pc:sldMk cId="1532050742" sldId="284"/>
            <ac:spMk id="2" creationId="{080027DF-8AC0-82EC-35D6-42465A433B86}"/>
          </ac:spMkLst>
        </pc:spChg>
        <pc:spChg chg="mod">
          <ac:chgData name="Elijah Scott" userId="b49ab789-c91d-4614-807a-8a1c421800cd" providerId="ADAL" clId="{DDE50776-0A84-4D5C-9A7D-30894CB84977}" dt="2023-07-20T20:54:27.783" v="1951" actId="20577"/>
          <ac:spMkLst>
            <pc:docMk/>
            <pc:sldMk cId="1532050742" sldId="284"/>
            <ac:spMk id="3" creationId="{02BF9288-6055-BE43-D1DF-33438423C1CD}"/>
          </ac:spMkLst>
        </pc:spChg>
      </pc:sldChg>
      <pc:sldChg chg="addSp delSp modSp add mod">
        <pc:chgData name="Elijah Scott" userId="b49ab789-c91d-4614-807a-8a1c421800cd" providerId="ADAL" clId="{DDE50776-0A84-4D5C-9A7D-30894CB84977}" dt="2023-07-20T20:56:20.458" v="1959" actId="1076"/>
        <pc:sldMkLst>
          <pc:docMk/>
          <pc:sldMk cId="1274993162" sldId="285"/>
        </pc:sldMkLst>
        <pc:spChg chg="mod">
          <ac:chgData name="Elijah Scott" userId="b49ab789-c91d-4614-807a-8a1c421800cd" providerId="ADAL" clId="{DDE50776-0A84-4D5C-9A7D-30894CB84977}" dt="2023-07-20T20:56:09.996" v="1957" actId="1076"/>
          <ac:spMkLst>
            <pc:docMk/>
            <pc:sldMk cId="1274993162" sldId="285"/>
            <ac:spMk id="2" creationId="{40E76644-3737-E02E-F0A8-A9085D549179}"/>
          </ac:spMkLst>
        </pc:spChg>
        <pc:picChg chg="add mod">
          <ac:chgData name="Elijah Scott" userId="b49ab789-c91d-4614-807a-8a1c421800cd" providerId="ADAL" clId="{DDE50776-0A84-4D5C-9A7D-30894CB84977}" dt="2023-07-20T20:56:20.458" v="1959" actId="1076"/>
          <ac:picMkLst>
            <pc:docMk/>
            <pc:sldMk cId="1274993162" sldId="285"/>
            <ac:picMk id="4" creationId="{4CC41048-1705-2E67-9775-33FE9A896B4E}"/>
          </ac:picMkLst>
        </pc:picChg>
        <pc:picChg chg="del">
          <ac:chgData name="Elijah Scott" userId="b49ab789-c91d-4614-807a-8a1c421800cd" providerId="ADAL" clId="{DDE50776-0A84-4D5C-9A7D-30894CB84977}" dt="2023-07-20T20:55:54.328" v="1953" actId="478"/>
          <ac:picMkLst>
            <pc:docMk/>
            <pc:sldMk cId="1274993162" sldId="285"/>
            <ac:picMk id="6" creationId="{084EEF8C-A024-ED61-BF04-5DB4A320F371}"/>
          </ac:picMkLst>
        </pc:picChg>
      </pc:sldChg>
      <pc:sldChg chg="modSp mod">
        <pc:chgData name="Elijah Scott" userId="b49ab789-c91d-4614-807a-8a1c421800cd" providerId="ADAL" clId="{DDE50776-0A84-4D5C-9A7D-30894CB84977}" dt="2023-07-22T19:14:07.566" v="2993" actId="20577"/>
        <pc:sldMkLst>
          <pc:docMk/>
          <pc:sldMk cId="2238873909" sldId="286"/>
        </pc:sldMkLst>
        <pc:spChg chg="mod">
          <ac:chgData name="Elijah Scott" userId="b49ab789-c91d-4614-807a-8a1c421800cd" providerId="ADAL" clId="{DDE50776-0A84-4D5C-9A7D-30894CB84977}" dt="2023-07-22T19:14:07.566" v="2993" actId="20577"/>
          <ac:spMkLst>
            <pc:docMk/>
            <pc:sldMk cId="2238873909" sldId="286"/>
            <ac:spMk id="3" creationId="{0B66FC3A-FABB-C0F0-0ABD-4A50D6A2E1FA}"/>
          </ac:spMkLst>
        </pc:spChg>
      </pc:sldChg>
      <pc:sldChg chg="modSp mod">
        <pc:chgData name="Elijah Scott" userId="b49ab789-c91d-4614-807a-8a1c421800cd" providerId="ADAL" clId="{DDE50776-0A84-4D5C-9A7D-30894CB84977}" dt="2023-07-25T13:00:28.076" v="4298" actId="20577"/>
        <pc:sldMkLst>
          <pc:docMk/>
          <pc:sldMk cId="4073409334" sldId="287"/>
        </pc:sldMkLst>
        <pc:spChg chg="mod">
          <ac:chgData name="Elijah Scott" userId="b49ab789-c91d-4614-807a-8a1c421800cd" providerId="ADAL" clId="{DDE50776-0A84-4D5C-9A7D-30894CB84977}" dt="2023-07-25T13:00:28.076" v="4298" actId="20577"/>
          <ac:spMkLst>
            <pc:docMk/>
            <pc:sldMk cId="4073409334" sldId="287"/>
            <ac:spMk id="2" creationId="{07082D15-EE52-0FC7-3FE5-3C17EA8E9729}"/>
          </ac:spMkLst>
        </pc:spChg>
      </pc:sldChg>
      <pc:sldChg chg="modSp mod">
        <pc:chgData name="Elijah Scott" userId="b49ab789-c91d-4614-807a-8a1c421800cd" providerId="ADAL" clId="{DDE50776-0A84-4D5C-9A7D-30894CB84977}" dt="2023-07-25T21:13:22.009" v="4340" actId="20577"/>
        <pc:sldMkLst>
          <pc:docMk/>
          <pc:sldMk cId="2065381299" sldId="291"/>
        </pc:sldMkLst>
        <pc:spChg chg="mod">
          <ac:chgData name="Elijah Scott" userId="b49ab789-c91d-4614-807a-8a1c421800cd" providerId="ADAL" clId="{DDE50776-0A84-4D5C-9A7D-30894CB84977}" dt="2023-07-22T19:11:27.801" v="2712" actId="20577"/>
          <ac:spMkLst>
            <pc:docMk/>
            <pc:sldMk cId="2065381299" sldId="291"/>
            <ac:spMk id="2" creationId="{50DC3E4E-05FA-1182-9D36-97E09BAB846B}"/>
          </ac:spMkLst>
        </pc:spChg>
        <pc:spChg chg="mod">
          <ac:chgData name="Elijah Scott" userId="b49ab789-c91d-4614-807a-8a1c421800cd" providerId="ADAL" clId="{DDE50776-0A84-4D5C-9A7D-30894CB84977}" dt="2023-07-25T21:13:22.009" v="4340" actId="20577"/>
          <ac:spMkLst>
            <pc:docMk/>
            <pc:sldMk cId="2065381299" sldId="291"/>
            <ac:spMk id="3" creationId="{34D3FEF3-0F81-DEC2-4291-A43E581B3C5F}"/>
          </ac:spMkLst>
        </pc:spChg>
      </pc:sldChg>
      <pc:sldChg chg="addSp delSp modSp mod ord">
        <pc:chgData name="Elijah Scott" userId="b49ab789-c91d-4614-807a-8a1c421800cd" providerId="ADAL" clId="{DDE50776-0A84-4D5C-9A7D-30894CB84977}" dt="2023-07-22T19:33:28.561" v="3168" actId="1076"/>
        <pc:sldMkLst>
          <pc:docMk/>
          <pc:sldMk cId="1419830388" sldId="292"/>
        </pc:sldMkLst>
        <pc:spChg chg="mod">
          <ac:chgData name="Elijah Scott" userId="b49ab789-c91d-4614-807a-8a1c421800cd" providerId="ADAL" clId="{DDE50776-0A84-4D5C-9A7D-30894CB84977}" dt="2023-07-22T19:32:17.553" v="3158" actId="20577"/>
          <ac:spMkLst>
            <pc:docMk/>
            <pc:sldMk cId="1419830388" sldId="292"/>
            <ac:spMk id="2" creationId="{4F04D3C6-E751-5714-4DB8-0085408C948E}"/>
          </ac:spMkLst>
        </pc:spChg>
        <pc:spChg chg="del">
          <ac:chgData name="Elijah Scott" userId="b49ab789-c91d-4614-807a-8a1c421800cd" providerId="ADAL" clId="{DDE50776-0A84-4D5C-9A7D-30894CB84977}" dt="2023-07-22T19:28:45.116" v="3080"/>
          <ac:spMkLst>
            <pc:docMk/>
            <pc:sldMk cId="1419830388" sldId="292"/>
            <ac:spMk id="3" creationId="{717D97F9-B816-C781-2DE8-26F4A1B7ECD7}"/>
          </ac:spMkLst>
        </pc:spChg>
        <pc:picChg chg="add mod">
          <ac:chgData name="Elijah Scott" userId="b49ab789-c91d-4614-807a-8a1c421800cd" providerId="ADAL" clId="{DDE50776-0A84-4D5C-9A7D-30894CB84977}" dt="2023-07-22T19:32:43.505" v="3161" actId="1076"/>
          <ac:picMkLst>
            <pc:docMk/>
            <pc:sldMk cId="1419830388" sldId="292"/>
            <ac:picMk id="4" creationId="{AEFA2328-BEF7-9629-5F57-0DFCD80443F2}"/>
          </ac:picMkLst>
        </pc:picChg>
        <pc:picChg chg="add mod">
          <ac:chgData name="Elijah Scott" userId="b49ab789-c91d-4614-807a-8a1c421800cd" providerId="ADAL" clId="{DDE50776-0A84-4D5C-9A7D-30894CB84977}" dt="2023-07-22T19:33:05.689" v="3164" actId="14100"/>
          <ac:picMkLst>
            <pc:docMk/>
            <pc:sldMk cId="1419830388" sldId="292"/>
            <ac:picMk id="5" creationId="{C32DCA0C-62C0-BBEE-C320-0864B51753BD}"/>
          </ac:picMkLst>
        </pc:picChg>
        <pc:picChg chg="add mod">
          <ac:chgData name="Elijah Scott" userId="b49ab789-c91d-4614-807a-8a1c421800cd" providerId="ADAL" clId="{DDE50776-0A84-4D5C-9A7D-30894CB84977}" dt="2023-07-22T19:33:28.561" v="3168" actId="1076"/>
          <ac:picMkLst>
            <pc:docMk/>
            <pc:sldMk cId="1419830388" sldId="292"/>
            <ac:picMk id="6" creationId="{27BE911A-49EE-9293-1A6B-0887824D03EB}"/>
          </ac:picMkLst>
        </pc:picChg>
        <pc:picChg chg="add mod">
          <ac:chgData name="Elijah Scott" userId="b49ab789-c91d-4614-807a-8a1c421800cd" providerId="ADAL" clId="{DDE50776-0A84-4D5C-9A7D-30894CB84977}" dt="2023-07-22T19:28:51.473" v="3081" actId="1076"/>
          <ac:picMkLst>
            <pc:docMk/>
            <pc:sldMk cId="1419830388" sldId="292"/>
            <ac:picMk id="1026" creationId="{FF8AE990-2B1C-B954-D689-BACF3FFE8795}"/>
          </ac:picMkLst>
        </pc:picChg>
      </pc:sldChg>
      <pc:sldChg chg="addSp delSp modSp mod modClrScheme chgLayout">
        <pc:chgData name="Elijah Scott" userId="b49ab789-c91d-4614-807a-8a1c421800cd" providerId="ADAL" clId="{DDE50776-0A84-4D5C-9A7D-30894CB84977}" dt="2023-07-22T19:07:05.600" v="2552" actId="20577"/>
        <pc:sldMkLst>
          <pc:docMk/>
          <pc:sldMk cId="2737644835" sldId="297"/>
        </pc:sldMkLst>
        <pc:spChg chg="mod ord">
          <ac:chgData name="Elijah Scott" userId="b49ab789-c91d-4614-807a-8a1c421800cd" providerId="ADAL" clId="{DDE50776-0A84-4D5C-9A7D-30894CB84977}" dt="2023-07-22T19:03:12.362" v="2163" actId="700"/>
          <ac:spMkLst>
            <pc:docMk/>
            <pc:sldMk cId="2737644835" sldId="297"/>
            <ac:spMk id="2" creationId="{29211832-C924-87E3-DAB8-D36E869B5AD6}"/>
          </ac:spMkLst>
        </pc:spChg>
        <pc:spChg chg="mod ord">
          <ac:chgData name="Elijah Scott" userId="b49ab789-c91d-4614-807a-8a1c421800cd" providerId="ADAL" clId="{DDE50776-0A84-4D5C-9A7D-30894CB84977}" dt="2023-07-22T19:07:05.600" v="2552" actId="20577"/>
          <ac:spMkLst>
            <pc:docMk/>
            <pc:sldMk cId="2737644835" sldId="297"/>
            <ac:spMk id="3" creationId="{DF2F1935-20A4-4223-88FB-FCAA4623FF66}"/>
          </ac:spMkLst>
        </pc:spChg>
        <pc:spChg chg="add del mod ord">
          <ac:chgData name="Elijah Scott" userId="b49ab789-c91d-4614-807a-8a1c421800cd" providerId="ADAL" clId="{DDE50776-0A84-4D5C-9A7D-30894CB84977}" dt="2023-07-22T19:03:12.362" v="2163" actId="700"/>
          <ac:spMkLst>
            <pc:docMk/>
            <pc:sldMk cId="2737644835" sldId="297"/>
            <ac:spMk id="4" creationId="{BC962102-31A3-9C2F-7B3C-2742F1C39338}"/>
          </ac:spMkLst>
        </pc:spChg>
      </pc:sldChg>
      <pc:sldChg chg="modSp add mod ord">
        <pc:chgData name="Elijah Scott" userId="b49ab789-c91d-4614-807a-8a1c421800cd" providerId="ADAL" clId="{DDE50776-0A84-4D5C-9A7D-30894CB84977}" dt="2023-07-25T21:12:33.943" v="4334" actId="13926"/>
        <pc:sldMkLst>
          <pc:docMk/>
          <pc:sldMk cId="1649510216" sldId="299"/>
        </pc:sldMkLst>
        <pc:spChg chg="mod">
          <ac:chgData name="Elijah Scott" userId="b49ab789-c91d-4614-807a-8a1c421800cd" providerId="ADAL" clId="{DDE50776-0A84-4D5C-9A7D-30894CB84977}" dt="2023-07-22T19:01:37.731" v="2036" actId="20577"/>
          <ac:spMkLst>
            <pc:docMk/>
            <pc:sldMk cId="1649510216" sldId="299"/>
            <ac:spMk id="2" creationId="{8017A180-4A35-1566-DCA2-3E3B40C0E0D8}"/>
          </ac:spMkLst>
        </pc:spChg>
        <pc:spChg chg="mod">
          <ac:chgData name="Elijah Scott" userId="b49ab789-c91d-4614-807a-8a1c421800cd" providerId="ADAL" clId="{DDE50776-0A84-4D5C-9A7D-30894CB84977}" dt="2023-07-25T21:12:33.943" v="4334" actId="13926"/>
          <ac:spMkLst>
            <pc:docMk/>
            <pc:sldMk cId="1649510216" sldId="299"/>
            <ac:spMk id="3" creationId="{E56B2F4E-10C8-07EF-4508-C5F215333477}"/>
          </ac:spMkLst>
        </pc:spChg>
      </pc:sldChg>
      <pc:sldChg chg="modSp new mod">
        <pc:chgData name="Elijah Scott" userId="b49ab789-c91d-4614-807a-8a1c421800cd" providerId="ADAL" clId="{DDE50776-0A84-4D5C-9A7D-30894CB84977}" dt="2023-07-22T19:08:24.625" v="2662" actId="403"/>
        <pc:sldMkLst>
          <pc:docMk/>
          <pc:sldMk cId="3200958888" sldId="300"/>
        </pc:sldMkLst>
        <pc:spChg chg="mod">
          <ac:chgData name="Elijah Scott" userId="b49ab789-c91d-4614-807a-8a1c421800cd" providerId="ADAL" clId="{DDE50776-0A84-4D5C-9A7D-30894CB84977}" dt="2023-07-22T19:07:23.817" v="2566" actId="20577"/>
          <ac:spMkLst>
            <pc:docMk/>
            <pc:sldMk cId="3200958888" sldId="300"/>
            <ac:spMk id="2" creationId="{AA989E69-B164-7AA9-4563-555F241EBBE2}"/>
          </ac:spMkLst>
        </pc:spChg>
        <pc:spChg chg="mod">
          <ac:chgData name="Elijah Scott" userId="b49ab789-c91d-4614-807a-8a1c421800cd" providerId="ADAL" clId="{DDE50776-0A84-4D5C-9A7D-30894CB84977}" dt="2023-07-22T19:08:24.625" v="2662" actId="403"/>
          <ac:spMkLst>
            <pc:docMk/>
            <pc:sldMk cId="3200958888" sldId="300"/>
            <ac:spMk id="3" creationId="{5740C647-76E0-E66E-50B0-7A4EC3830EF8}"/>
          </ac:spMkLst>
        </pc:spChg>
      </pc:sldChg>
      <pc:sldChg chg="modSp add mod">
        <pc:chgData name="Elijah Scott" userId="b49ab789-c91d-4614-807a-8a1c421800cd" providerId="ADAL" clId="{DDE50776-0A84-4D5C-9A7D-30894CB84977}" dt="2023-07-25T21:13:55.687" v="4341" actId="13926"/>
        <pc:sldMkLst>
          <pc:docMk/>
          <pc:sldMk cId="2502822498" sldId="301"/>
        </pc:sldMkLst>
        <pc:spChg chg="mod">
          <ac:chgData name="Elijah Scott" userId="b49ab789-c91d-4614-807a-8a1c421800cd" providerId="ADAL" clId="{DDE50776-0A84-4D5C-9A7D-30894CB84977}" dt="2023-07-22T19:17:52.526" v="3074" actId="20577"/>
          <ac:spMkLst>
            <pc:docMk/>
            <pc:sldMk cId="2502822498" sldId="301"/>
            <ac:spMk id="2" creationId="{8017A180-4A35-1566-DCA2-3E3B40C0E0D8}"/>
          </ac:spMkLst>
        </pc:spChg>
        <pc:spChg chg="mod">
          <ac:chgData name="Elijah Scott" userId="b49ab789-c91d-4614-807a-8a1c421800cd" providerId="ADAL" clId="{DDE50776-0A84-4D5C-9A7D-30894CB84977}" dt="2023-07-25T21:13:55.687" v="4341" actId="13926"/>
          <ac:spMkLst>
            <pc:docMk/>
            <pc:sldMk cId="2502822498" sldId="301"/>
            <ac:spMk id="3" creationId="{E56B2F4E-10C8-07EF-4508-C5F215333477}"/>
          </ac:spMkLst>
        </pc:spChg>
      </pc:sldChg>
      <pc:sldChg chg="add del">
        <pc:chgData name="Elijah Scott" userId="b49ab789-c91d-4614-807a-8a1c421800cd" providerId="ADAL" clId="{DDE50776-0A84-4D5C-9A7D-30894CB84977}" dt="2023-07-22T19:17:01.084" v="3059" actId="2696"/>
        <pc:sldMkLst>
          <pc:docMk/>
          <pc:sldMk cId="3525253136" sldId="301"/>
        </pc:sldMkLst>
      </pc:sldChg>
      <pc:sldChg chg="addSp delSp modSp new mod setBg modClrScheme chgLayout">
        <pc:chgData name="Elijah Scott" userId="b49ab789-c91d-4614-807a-8a1c421800cd" providerId="ADAL" clId="{DDE50776-0A84-4D5C-9A7D-30894CB84977}" dt="2023-07-22T19:31:31.105" v="3153" actId="20577"/>
        <pc:sldMkLst>
          <pc:docMk/>
          <pc:sldMk cId="2427307229" sldId="302"/>
        </pc:sldMkLst>
        <pc:spChg chg="del mod ord">
          <ac:chgData name="Elijah Scott" userId="b49ab789-c91d-4614-807a-8a1c421800cd" providerId="ADAL" clId="{DDE50776-0A84-4D5C-9A7D-30894CB84977}" dt="2023-07-22T19:29:33.872" v="3085" actId="700"/>
          <ac:spMkLst>
            <pc:docMk/>
            <pc:sldMk cId="2427307229" sldId="302"/>
            <ac:spMk id="2" creationId="{CE566C50-2629-C325-8F62-2B36329ABE8E}"/>
          </ac:spMkLst>
        </pc:spChg>
        <pc:spChg chg="del mod ord">
          <ac:chgData name="Elijah Scott" userId="b49ab789-c91d-4614-807a-8a1c421800cd" providerId="ADAL" clId="{DDE50776-0A84-4D5C-9A7D-30894CB84977}" dt="2023-07-22T19:29:33.872" v="3085" actId="700"/>
          <ac:spMkLst>
            <pc:docMk/>
            <pc:sldMk cId="2427307229" sldId="302"/>
            <ac:spMk id="3" creationId="{34FE8830-B286-BF0D-F2BB-2C05ED6100FE}"/>
          </ac:spMkLst>
        </pc:spChg>
        <pc:spChg chg="add mod ord">
          <ac:chgData name="Elijah Scott" userId="b49ab789-c91d-4614-807a-8a1c421800cd" providerId="ADAL" clId="{DDE50776-0A84-4D5C-9A7D-30894CB84977}" dt="2023-07-22T19:31:31.105" v="3153" actId="20577"/>
          <ac:spMkLst>
            <pc:docMk/>
            <pc:sldMk cId="2427307229" sldId="302"/>
            <ac:spMk id="4" creationId="{3C7382A8-F9F1-E718-1AFB-41B74BCBB6F4}"/>
          </ac:spMkLst>
        </pc:spChg>
        <pc:spChg chg="add mod ord">
          <ac:chgData name="Elijah Scott" userId="b49ab789-c91d-4614-807a-8a1c421800cd" providerId="ADAL" clId="{DDE50776-0A84-4D5C-9A7D-30894CB84977}" dt="2023-07-22T19:31:25.359" v="3152" actId="403"/>
          <ac:spMkLst>
            <pc:docMk/>
            <pc:sldMk cId="2427307229" sldId="302"/>
            <ac:spMk id="5" creationId="{12161C82-F33E-06DD-E6F0-89676B1C71DE}"/>
          </ac:spMkLst>
        </pc:spChg>
        <pc:spChg chg="add">
          <ac:chgData name="Elijah Scott" userId="b49ab789-c91d-4614-807a-8a1c421800cd" providerId="ADAL" clId="{DDE50776-0A84-4D5C-9A7D-30894CB84977}" dt="2023-07-22T19:31:14.654" v="3145" actId="26606"/>
          <ac:spMkLst>
            <pc:docMk/>
            <pc:sldMk cId="2427307229" sldId="302"/>
            <ac:spMk id="12" creationId="{9B7AD9F6-8CE7-4299-8FC6-328F4DCD3FF9}"/>
          </ac:spMkLst>
        </pc:spChg>
        <pc:spChg chg="add">
          <ac:chgData name="Elijah Scott" userId="b49ab789-c91d-4614-807a-8a1c421800cd" providerId="ADAL" clId="{DDE50776-0A84-4D5C-9A7D-30894CB84977}" dt="2023-07-22T19:31:14.654" v="3145" actId="26606"/>
          <ac:spMkLst>
            <pc:docMk/>
            <pc:sldMk cId="2427307229" sldId="302"/>
            <ac:spMk id="14" creationId="{F49775AF-8896-43EE-92C6-83497D6DC56F}"/>
          </ac:spMkLst>
        </pc:spChg>
        <pc:picChg chg="add mod">
          <ac:chgData name="Elijah Scott" userId="b49ab789-c91d-4614-807a-8a1c421800cd" providerId="ADAL" clId="{DDE50776-0A84-4D5C-9A7D-30894CB84977}" dt="2023-07-22T19:31:14.654" v="3145" actId="26606"/>
          <ac:picMkLst>
            <pc:docMk/>
            <pc:sldMk cId="2427307229" sldId="302"/>
            <ac:picMk id="7" creationId="{40003B39-C78E-222F-C218-9F02A50E07B1}"/>
          </ac:picMkLst>
        </pc:picChg>
      </pc:sldChg>
      <pc:sldChg chg="modSp new mod">
        <pc:chgData name="Elijah Scott" userId="b49ab789-c91d-4614-807a-8a1c421800cd" providerId="ADAL" clId="{DDE50776-0A84-4D5C-9A7D-30894CB84977}" dt="2023-07-22T19:42:34.503" v="3461" actId="403"/>
        <pc:sldMkLst>
          <pc:docMk/>
          <pc:sldMk cId="1228957187" sldId="303"/>
        </pc:sldMkLst>
        <pc:spChg chg="mod">
          <ac:chgData name="Elijah Scott" userId="b49ab789-c91d-4614-807a-8a1c421800cd" providerId="ADAL" clId="{DDE50776-0A84-4D5C-9A7D-30894CB84977}" dt="2023-07-22T19:42:11.211" v="3402" actId="14100"/>
          <ac:spMkLst>
            <pc:docMk/>
            <pc:sldMk cId="1228957187" sldId="303"/>
            <ac:spMk id="2" creationId="{866CF4DB-1CC2-99FC-D81C-43722545B226}"/>
          </ac:spMkLst>
        </pc:spChg>
        <pc:spChg chg="mod">
          <ac:chgData name="Elijah Scott" userId="b49ab789-c91d-4614-807a-8a1c421800cd" providerId="ADAL" clId="{DDE50776-0A84-4D5C-9A7D-30894CB84977}" dt="2023-07-22T19:42:34.503" v="3461" actId="403"/>
          <ac:spMkLst>
            <pc:docMk/>
            <pc:sldMk cId="1228957187" sldId="303"/>
            <ac:spMk id="3" creationId="{F9094A8F-64D0-5C9A-2523-70BD9CF2E00F}"/>
          </ac:spMkLst>
        </pc:spChg>
      </pc:sldChg>
      <pc:sldChg chg="addSp modSp new mod">
        <pc:chgData name="Elijah Scott" userId="b49ab789-c91d-4614-807a-8a1c421800cd" providerId="ADAL" clId="{DDE50776-0A84-4D5C-9A7D-30894CB84977}" dt="2023-07-22T20:00:55.683" v="4234" actId="1076"/>
        <pc:sldMkLst>
          <pc:docMk/>
          <pc:sldMk cId="1927823093" sldId="304"/>
        </pc:sldMkLst>
        <pc:spChg chg="mod">
          <ac:chgData name="Elijah Scott" userId="b49ab789-c91d-4614-807a-8a1c421800cd" providerId="ADAL" clId="{DDE50776-0A84-4D5C-9A7D-30894CB84977}" dt="2023-07-22T19:58:40.233" v="4223" actId="20577"/>
          <ac:spMkLst>
            <pc:docMk/>
            <pc:sldMk cId="1927823093" sldId="304"/>
            <ac:spMk id="2" creationId="{5B305DFE-53DF-639E-8F87-ABDF4D4B919E}"/>
          </ac:spMkLst>
        </pc:spChg>
        <pc:spChg chg="mod">
          <ac:chgData name="Elijah Scott" userId="b49ab789-c91d-4614-807a-8a1c421800cd" providerId="ADAL" clId="{DDE50776-0A84-4D5C-9A7D-30894CB84977}" dt="2023-07-22T20:00:38.325" v="4230" actId="14"/>
          <ac:spMkLst>
            <pc:docMk/>
            <pc:sldMk cId="1927823093" sldId="304"/>
            <ac:spMk id="3" creationId="{43CC500B-B148-5FD2-1234-8DFD55C5009C}"/>
          </ac:spMkLst>
        </pc:spChg>
        <pc:picChg chg="add mod">
          <ac:chgData name="Elijah Scott" userId="b49ab789-c91d-4614-807a-8a1c421800cd" providerId="ADAL" clId="{DDE50776-0A84-4D5C-9A7D-30894CB84977}" dt="2023-07-22T19:58:58.090" v="4226" actId="1076"/>
          <ac:picMkLst>
            <pc:docMk/>
            <pc:sldMk cId="1927823093" sldId="304"/>
            <ac:picMk id="4" creationId="{447DE7F0-A813-4B03-D8AD-A08BA4B399EB}"/>
          </ac:picMkLst>
        </pc:picChg>
        <pc:picChg chg="add mod">
          <ac:chgData name="Elijah Scott" userId="b49ab789-c91d-4614-807a-8a1c421800cd" providerId="ADAL" clId="{DDE50776-0A84-4D5C-9A7D-30894CB84977}" dt="2023-07-22T20:00:55.683" v="4234" actId="1076"/>
          <ac:picMkLst>
            <pc:docMk/>
            <pc:sldMk cId="1927823093" sldId="304"/>
            <ac:picMk id="6" creationId="{F5AEED23-8F6D-4283-AE59-1EC2C091C906}"/>
          </ac:picMkLst>
        </pc:picChg>
      </pc:sldChg>
      <pc:sldChg chg="modSp new mod">
        <pc:chgData name="Elijah Scott" userId="b49ab789-c91d-4614-807a-8a1c421800cd" providerId="ADAL" clId="{DDE50776-0A84-4D5C-9A7D-30894CB84977}" dt="2023-07-22T20:03:07.695" v="4289"/>
        <pc:sldMkLst>
          <pc:docMk/>
          <pc:sldMk cId="482586933" sldId="305"/>
        </pc:sldMkLst>
        <pc:spChg chg="mod">
          <ac:chgData name="Elijah Scott" userId="b49ab789-c91d-4614-807a-8a1c421800cd" providerId="ADAL" clId="{DDE50776-0A84-4D5C-9A7D-30894CB84977}" dt="2023-07-22T20:01:58.508" v="4262" actId="20577"/>
          <ac:spMkLst>
            <pc:docMk/>
            <pc:sldMk cId="482586933" sldId="305"/>
            <ac:spMk id="2" creationId="{DC3327FF-4C35-22DD-BB27-E60CAA551DE6}"/>
          </ac:spMkLst>
        </pc:spChg>
        <pc:spChg chg="mod">
          <ac:chgData name="Elijah Scott" userId="b49ab789-c91d-4614-807a-8a1c421800cd" providerId="ADAL" clId="{DDE50776-0A84-4D5C-9A7D-30894CB84977}" dt="2023-07-22T20:03:07.695" v="4289"/>
          <ac:spMkLst>
            <pc:docMk/>
            <pc:sldMk cId="482586933" sldId="305"/>
            <ac:spMk id="3" creationId="{246D1A7E-1764-3BAC-119E-DD620BA35FD7}"/>
          </ac:spMkLst>
        </pc:spChg>
      </pc:sldChg>
      <pc:sldChg chg="modSp mod">
        <pc:chgData name="Elijah Scott" userId="b49ab789-c91d-4614-807a-8a1c421800cd" providerId="ADAL" clId="{DDE50776-0A84-4D5C-9A7D-30894CB84977}" dt="2023-07-25T21:17:47.536" v="4348" actId="14100"/>
        <pc:sldMkLst>
          <pc:docMk/>
          <pc:sldMk cId="3689497601" sldId="307"/>
        </pc:sldMkLst>
        <pc:picChg chg="mod">
          <ac:chgData name="Elijah Scott" userId="b49ab789-c91d-4614-807a-8a1c421800cd" providerId="ADAL" clId="{DDE50776-0A84-4D5C-9A7D-30894CB84977}" dt="2023-07-25T21:17:47.536" v="4348" actId="14100"/>
          <ac:picMkLst>
            <pc:docMk/>
            <pc:sldMk cId="3689497601" sldId="307"/>
            <ac:picMk id="3" creationId="{C9FB96FC-EC2D-3D66-DA70-DEF1E9CF963E}"/>
          </ac:picMkLst>
        </pc:picChg>
      </pc:sldChg>
      <pc:sldChg chg="addSp modSp mod">
        <pc:chgData name="Elijah Scott" userId="b49ab789-c91d-4614-807a-8a1c421800cd" providerId="ADAL" clId="{DDE50776-0A84-4D5C-9A7D-30894CB84977}" dt="2023-07-25T21:15:20.303" v="4346" actId="1076"/>
        <pc:sldMkLst>
          <pc:docMk/>
          <pc:sldMk cId="2414447213" sldId="308"/>
        </pc:sldMkLst>
        <pc:spChg chg="mod">
          <ac:chgData name="Elijah Scott" userId="b49ab789-c91d-4614-807a-8a1c421800cd" providerId="ADAL" clId="{DDE50776-0A84-4D5C-9A7D-30894CB84977}" dt="2023-07-25T13:01:05.516" v="4299" actId="20577"/>
          <ac:spMkLst>
            <pc:docMk/>
            <pc:sldMk cId="2414447213" sldId="308"/>
            <ac:spMk id="2" creationId="{864C0AC8-AE6B-8186-9170-51A3164704A1}"/>
          </ac:spMkLst>
        </pc:spChg>
        <pc:spChg chg="mod">
          <ac:chgData name="Elijah Scott" userId="b49ab789-c91d-4614-807a-8a1c421800cd" providerId="ADAL" clId="{DDE50776-0A84-4D5C-9A7D-30894CB84977}" dt="2023-07-25T13:01:13.547" v="4305" actId="5793"/>
          <ac:spMkLst>
            <pc:docMk/>
            <pc:sldMk cId="2414447213" sldId="308"/>
            <ac:spMk id="3" creationId="{346211BF-F648-0BB9-41E9-1FF81BE8128B}"/>
          </ac:spMkLst>
        </pc:spChg>
        <pc:picChg chg="add mod">
          <ac:chgData name="Elijah Scott" userId="b49ab789-c91d-4614-807a-8a1c421800cd" providerId="ADAL" clId="{DDE50776-0A84-4D5C-9A7D-30894CB84977}" dt="2023-07-25T21:15:20.303" v="4346" actId="1076"/>
          <ac:picMkLst>
            <pc:docMk/>
            <pc:sldMk cId="2414447213" sldId="308"/>
            <ac:picMk id="4" creationId="{604E828F-FB57-7616-5D97-49AE88D80A2B}"/>
          </ac:picMkLst>
        </pc:picChg>
      </pc:sldChg>
      <pc:sldChg chg="modSp mod">
        <pc:chgData name="Elijah Scott" userId="b49ab789-c91d-4614-807a-8a1c421800cd" providerId="ADAL" clId="{DDE50776-0A84-4D5C-9A7D-30894CB84977}" dt="2023-07-25T21:16:27.611" v="4347" actId="113"/>
        <pc:sldMkLst>
          <pc:docMk/>
          <pc:sldMk cId="4176966270" sldId="317"/>
        </pc:sldMkLst>
        <pc:spChg chg="mod">
          <ac:chgData name="Elijah Scott" userId="b49ab789-c91d-4614-807a-8a1c421800cd" providerId="ADAL" clId="{DDE50776-0A84-4D5C-9A7D-30894CB84977}" dt="2023-07-25T21:16:27.611" v="4347" actId="113"/>
          <ac:spMkLst>
            <pc:docMk/>
            <pc:sldMk cId="4176966270" sldId="317"/>
            <ac:spMk id="3" creationId="{1ABAE604-B768-4DA1-1901-73733CD00E77}"/>
          </ac:spMkLst>
        </pc:spChg>
      </pc:sldChg>
    </pc:docChg>
  </pc:docChgLst>
  <pc:docChgLst>
    <pc:chgData name="Elijah Scott" userId="b49ab789-c91d-4614-807a-8a1c421800cd" providerId="ADAL" clId="{C9830372-434E-45F1-8B0C-3D31ACBA1788}"/>
    <pc:docChg chg="undo custSel addSld delSld modSld sldOrd">
      <pc:chgData name="Elijah Scott" userId="b49ab789-c91d-4614-807a-8a1c421800cd" providerId="ADAL" clId="{C9830372-434E-45F1-8B0C-3D31ACBA1788}" dt="2023-07-24T20:20:18.377" v="5160" actId="1076"/>
      <pc:docMkLst>
        <pc:docMk/>
      </pc:docMkLst>
      <pc:sldChg chg="ord">
        <pc:chgData name="Elijah Scott" userId="b49ab789-c91d-4614-807a-8a1c421800cd" providerId="ADAL" clId="{C9830372-434E-45F1-8B0C-3D31ACBA1788}" dt="2023-07-14T15:07:43.005" v="2"/>
        <pc:sldMkLst>
          <pc:docMk/>
          <pc:sldMk cId="2807941316" sldId="256"/>
        </pc:sldMkLst>
      </pc:sldChg>
      <pc:sldChg chg="modSp mod">
        <pc:chgData name="Elijah Scott" userId="b49ab789-c91d-4614-807a-8a1c421800cd" providerId="ADAL" clId="{C9830372-434E-45F1-8B0C-3D31ACBA1788}" dt="2023-07-24T20:14:48.357" v="5036" actId="20577"/>
        <pc:sldMkLst>
          <pc:docMk/>
          <pc:sldMk cId="1016436548" sldId="258"/>
        </pc:sldMkLst>
        <pc:spChg chg="mod">
          <ac:chgData name="Elijah Scott" userId="b49ab789-c91d-4614-807a-8a1c421800cd" providerId="ADAL" clId="{C9830372-434E-45F1-8B0C-3D31ACBA1788}" dt="2023-07-24T20:14:48.357" v="5036" actId="20577"/>
          <ac:spMkLst>
            <pc:docMk/>
            <pc:sldMk cId="1016436548" sldId="258"/>
            <ac:spMk id="2" creationId="{8082A07A-11C9-BB9F-B67D-2A8DA6E7A618}"/>
          </ac:spMkLst>
        </pc:spChg>
      </pc:sldChg>
      <pc:sldChg chg="modSp mod">
        <pc:chgData name="Elijah Scott" userId="b49ab789-c91d-4614-807a-8a1c421800cd" providerId="ADAL" clId="{C9830372-434E-45F1-8B0C-3D31ACBA1788}" dt="2023-07-24T14:17:42.063" v="2635" actId="115"/>
        <pc:sldMkLst>
          <pc:docMk/>
          <pc:sldMk cId="2993671571" sldId="260"/>
        </pc:sldMkLst>
        <pc:spChg chg="mod">
          <ac:chgData name="Elijah Scott" userId="b49ab789-c91d-4614-807a-8a1c421800cd" providerId="ADAL" clId="{C9830372-434E-45F1-8B0C-3D31ACBA1788}" dt="2023-07-24T14:16:45.244" v="2621" actId="20577"/>
          <ac:spMkLst>
            <pc:docMk/>
            <pc:sldMk cId="2993671571" sldId="260"/>
            <ac:spMk id="2" creationId="{3349DAD8-DF4B-19FE-334F-2960BB8F2860}"/>
          </ac:spMkLst>
        </pc:spChg>
        <pc:spChg chg="mod">
          <ac:chgData name="Elijah Scott" userId="b49ab789-c91d-4614-807a-8a1c421800cd" providerId="ADAL" clId="{C9830372-434E-45F1-8B0C-3D31ACBA1788}" dt="2023-07-24T14:17:42.063" v="2635" actId="115"/>
          <ac:spMkLst>
            <pc:docMk/>
            <pc:sldMk cId="2993671571" sldId="260"/>
            <ac:spMk id="3" creationId="{BCA2550F-869B-618D-DFD8-5F2809CC3AE9}"/>
          </ac:spMkLst>
        </pc:spChg>
      </pc:sldChg>
      <pc:sldChg chg="modSp mod ord">
        <pc:chgData name="Elijah Scott" userId="b49ab789-c91d-4614-807a-8a1c421800cd" providerId="ADAL" clId="{C9830372-434E-45F1-8B0C-3D31ACBA1788}" dt="2023-07-24T20:15:34.933" v="5072" actId="122"/>
        <pc:sldMkLst>
          <pc:docMk/>
          <pc:sldMk cId="3529530857" sldId="261"/>
        </pc:sldMkLst>
        <pc:spChg chg="mod">
          <ac:chgData name="Elijah Scott" userId="b49ab789-c91d-4614-807a-8a1c421800cd" providerId="ADAL" clId="{C9830372-434E-45F1-8B0C-3D31ACBA1788}" dt="2023-07-24T20:15:34.933" v="5072" actId="122"/>
          <ac:spMkLst>
            <pc:docMk/>
            <pc:sldMk cId="3529530857" sldId="261"/>
            <ac:spMk id="2" creationId="{988A34BE-D7FA-0938-9DB4-FA5F16ED7843}"/>
          </ac:spMkLst>
        </pc:spChg>
        <pc:spChg chg="mod">
          <ac:chgData name="Elijah Scott" userId="b49ab789-c91d-4614-807a-8a1c421800cd" providerId="ADAL" clId="{C9830372-434E-45F1-8B0C-3D31ACBA1788}" dt="2023-07-24T20:14:37.589" v="5032" actId="403"/>
          <ac:spMkLst>
            <pc:docMk/>
            <pc:sldMk cId="3529530857" sldId="261"/>
            <ac:spMk id="3" creationId="{A6241EB5-6F4C-3516-85FE-3D2F5CF1854F}"/>
          </ac:spMkLst>
        </pc:spChg>
      </pc:sldChg>
      <pc:sldChg chg="modSp mod">
        <pc:chgData name="Elijah Scott" userId="b49ab789-c91d-4614-807a-8a1c421800cd" providerId="ADAL" clId="{C9830372-434E-45F1-8B0C-3D31ACBA1788}" dt="2023-07-24T20:16:07.199" v="5080" actId="27636"/>
        <pc:sldMkLst>
          <pc:docMk/>
          <pc:sldMk cId="241396944" sldId="262"/>
        </pc:sldMkLst>
        <pc:spChg chg="mod">
          <ac:chgData name="Elijah Scott" userId="b49ab789-c91d-4614-807a-8a1c421800cd" providerId="ADAL" clId="{C9830372-434E-45F1-8B0C-3D31ACBA1788}" dt="2023-07-24T20:16:07.199" v="5080" actId="27636"/>
          <ac:spMkLst>
            <pc:docMk/>
            <pc:sldMk cId="241396944" sldId="262"/>
            <ac:spMk id="3" creationId="{A810B823-1FE0-45FC-4597-A54BA1A9A3CB}"/>
          </ac:spMkLst>
        </pc:spChg>
      </pc:sldChg>
      <pc:sldChg chg="addSp modSp new mod">
        <pc:chgData name="Elijah Scott" userId="b49ab789-c91d-4614-807a-8a1c421800cd" providerId="ADAL" clId="{C9830372-434E-45F1-8B0C-3D31ACBA1788}" dt="2023-07-14T15:08:15.449" v="7" actId="1076"/>
        <pc:sldMkLst>
          <pc:docMk/>
          <pc:sldMk cId="3662747040" sldId="263"/>
        </pc:sldMkLst>
        <pc:spChg chg="mod">
          <ac:chgData name="Elijah Scott" userId="b49ab789-c91d-4614-807a-8a1c421800cd" providerId="ADAL" clId="{C9830372-434E-45F1-8B0C-3D31ACBA1788}" dt="2023-07-14T15:08:12.919" v="6" actId="14100"/>
          <ac:spMkLst>
            <pc:docMk/>
            <pc:sldMk cId="3662747040" sldId="263"/>
            <ac:spMk id="2" creationId="{57BDEB0B-F43A-7206-9AA4-AA05A4E1657A}"/>
          </ac:spMkLst>
        </pc:spChg>
        <pc:picChg chg="add mod">
          <ac:chgData name="Elijah Scott" userId="b49ab789-c91d-4614-807a-8a1c421800cd" providerId="ADAL" clId="{C9830372-434E-45F1-8B0C-3D31ACBA1788}" dt="2023-07-14T15:08:15.449" v="7" actId="1076"/>
          <ac:picMkLst>
            <pc:docMk/>
            <pc:sldMk cId="3662747040" sldId="263"/>
            <ac:picMk id="1026" creationId="{F8651D8F-FA4F-4819-29F7-64A44F232634}"/>
          </ac:picMkLst>
        </pc:picChg>
      </pc:sldChg>
      <pc:sldChg chg="addSp modSp new mod">
        <pc:chgData name="Elijah Scott" userId="b49ab789-c91d-4614-807a-8a1c421800cd" providerId="ADAL" clId="{C9830372-434E-45F1-8B0C-3D31ACBA1788}" dt="2023-07-24T14:28:41.962" v="2760" actId="20577"/>
        <pc:sldMkLst>
          <pc:docMk/>
          <pc:sldMk cId="2124428962" sldId="264"/>
        </pc:sldMkLst>
        <pc:spChg chg="mod">
          <ac:chgData name="Elijah Scott" userId="b49ab789-c91d-4614-807a-8a1c421800cd" providerId="ADAL" clId="{C9830372-434E-45F1-8B0C-3D31ACBA1788}" dt="2023-07-17T15:16:03.160" v="23" actId="20577"/>
          <ac:spMkLst>
            <pc:docMk/>
            <pc:sldMk cId="2124428962" sldId="264"/>
            <ac:spMk id="2" creationId="{968A0010-9488-DB80-8EEB-152CC4B8AF4C}"/>
          </ac:spMkLst>
        </pc:spChg>
        <pc:spChg chg="mod">
          <ac:chgData name="Elijah Scott" userId="b49ab789-c91d-4614-807a-8a1c421800cd" providerId="ADAL" clId="{C9830372-434E-45F1-8B0C-3D31ACBA1788}" dt="2023-07-24T14:28:41.962" v="2760" actId="20577"/>
          <ac:spMkLst>
            <pc:docMk/>
            <pc:sldMk cId="2124428962" sldId="264"/>
            <ac:spMk id="3" creationId="{F361B009-E4CF-C22E-72C2-722AEC58AE55}"/>
          </ac:spMkLst>
        </pc:spChg>
        <pc:picChg chg="add mod">
          <ac:chgData name="Elijah Scott" userId="b49ab789-c91d-4614-807a-8a1c421800cd" providerId="ADAL" clId="{C9830372-434E-45F1-8B0C-3D31ACBA1788}" dt="2023-07-17T15:16:49.904" v="25" actId="1076"/>
          <ac:picMkLst>
            <pc:docMk/>
            <pc:sldMk cId="2124428962" sldId="264"/>
            <ac:picMk id="4" creationId="{4FA51512-9CC4-5E1A-15CF-601DFE73A02D}"/>
          </ac:picMkLst>
        </pc:picChg>
        <pc:picChg chg="add mod">
          <ac:chgData name="Elijah Scott" userId="b49ab789-c91d-4614-807a-8a1c421800cd" providerId="ADAL" clId="{C9830372-434E-45F1-8B0C-3D31ACBA1788}" dt="2023-07-17T15:19:29.877" v="27" actId="1076"/>
          <ac:picMkLst>
            <pc:docMk/>
            <pc:sldMk cId="2124428962" sldId="264"/>
            <ac:picMk id="6" creationId="{86AA8F2F-3C7A-80CF-9950-3A37A1911A02}"/>
          </ac:picMkLst>
        </pc:picChg>
        <pc:picChg chg="add mod">
          <ac:chgData name="Elijah Scott" userId="b49ab789-c91d-4614-807a-8a1c421800cd" providerId="ADAL" clId="{C9830372-434E-45F1-8B0C-3D31ACBA1788}" dt="2023-07-17T15:19:52.307" v="29" actId="1076"/>
          <ac:picMkLst>
            <pc:docMk/>
            <pc:sldMk cId="2124428962" sldId="264"/>
            <ac:picMk id="8" creationId="{52BAE1B3-BE12-90D3-75E0-88B1AC57E50A}"/>
          </ac:picMkLst>
        </pc:picChg>
      </pc:sldChg>
      <pc:sldChg chg="addSp modSp new mod ord">
        <pc:chgData name="Elijah Scott" userId="b49ab789-c91d-4614-807a-8a1c421800cd" providerId="ADAL" clId="{C9830372-434E-45F1-8B0C-3D31ACBA1788}" dt="2023-07-21T19:42:03.759" v="2437" actId="20577"/>
        <pc:sldMkLst>
          <pc:docMk/>
          <pc:sldMk cId="1800892622" sldId="265"/>
        </pc:sldMkLst>
        <pc:spChg chg="mod">
          <ac:chgData name="Elijah Scott" userId="b49ab789-c91d-4614-807a-8a1c421800cd" providerId="ADAL" clId="{C9830372-434E-45F1-8B0C-3D31ACBA1788}" dt="2023-07-21T19:42:03.759" v="2437" actId="20577"/>
          <ac:spMkLst>
            <pc:docMk/>
            <pc:sldMk cId="1800892622" sldId="265"/>
            <ac:spMk id="2" creationId="{7597B3BB-2CA7-8850-7E86-D38901297359}"/>
          </ac:spMkLst>
        </pc:spChg>
        <pc:picChg chg="add mod">
          <ac:chgData name="Elijah Scott" userId="b49ab789-c91d-4614-807a-8a1c421800cd" providerId="ADAL" clId="{C9830372-434E-45F1-8B0C-3D31ACBA1788}" dt="2023-07-17T15:22:15.166" v="52" actId="1076"/>
          <ac:picMkLst>
            <pc:docMk/>
            <pc:sldMk cId="1800892622" sldId="265"/>
            <ac:picMk id="4" creationId="{D7442604-426C-BE11-EA16-A510022BF904}"/>
          </ac:picMkLst>
        </pc:picChg>
      </pc:sldChg>
      <pc:sldChg chg="addSp delSp modSp new del mod setBg">
        <pc:chgData name="Elijah Scott" userId="b49ab789-c91d-4614-807a-8a1c421800cd" providerId="ADAL" clId="{C9830372-434E-45F1-8B0C-3D31ACBA1788}" dt="2023-07-21T13:43:03.425" v="142" actId="47"/>
        <pc:sldMkLst>
          <pc:docMk/>
          <pc:sldMk cId="2625106963" sldId="266"/>
        </pc:sldMkLst>
        <pc:spChg chg="mod ord">
          <ac:chgData name="Elijah Scott" userId="b49ab789-c91d-4614-807a-8a1c421800cd" providerId="ADAL" clId="{C9830372-434E-45F1-8B0C-3D31ACBA1788}" dt="2023-07-17T20:35:39.770" v="80" actId="14100"/>
          <ac:spMkLst>
            <pc:docMk/>
            <pc:sldMk cId="2625106963" sldId="266"/>
            <ac:spMk id="2" creationId="{B43CE867-1C7E-FEF2-2DF8-8EE1D1A203C8}"/>
          </ac:spMkLst>
        </pc:spChg>
        <pc:spChg chg="add del">
          <ac:chgData name="Elijah Scott" userId="b49ab789-c91d-4614-807a-8a1c421800cd" providerId="ADAL" clId="{C9830372-434E-45F1-8B0C-3D31ACBA1788}" dt="2023-07-17T20:35:23.686" v="76" actId="26606"/>
          <ac:spMkLst>
            <pc:docMk/>
            <pc:sldMk cId="2625106963" sldId="266"/>
            <ac:spMk id="2055" creationId="{06DA9DF9-31F7-4056-B42E-878CC92417B8}"/>
          </ac:spMkLst>
        </pc:spChg>
        <pc:spChg chg="add">
          <ac:chgData name="Elijah Scott" userId="b49ab789-c91d-4614-807a-8a1c421800cd" providerId="ADAL" clId="{C9830372-434E-45F1-8B0C-3D31ACBA1788}" dt="2023-07-17T20:35:23.694" v="77" actId="26606"/>
          <ac:spMkLst>
            <pc:docMk/>
            <pc:sldMk cId="2625106963" sldId="266"/>
            <ac:spMk id="2057" creationId="{097CD68E-23E3-4007-8847-CD0944C4F7BE}"/>
          </ac:spMkLst>
        </pc:spChg>
        <pc:spChg chg="add">
          <ac:chgData name="Elijah Scott" userId="b49ab789-c91d-4614-807a-8a1c421800cd" providerId="ADAL" clId="{C9830372-434E-45F1-8B0C-3D31ACBA1788}" dt="2023-07-17T20:35:23.694" v="77" actId="26606"/>
          <ac:spMkLst>
            <pc:docMk/>
            <pc:sldMk cId="2625106963" sldId="266"/>
            <ac:spMk id="2058" creationId="{E91DC736-0EF8-4F87-9146-EBF1D2EE4D3D}"/>
          </ac:spMkLst>
        </pc:spChg>
        <pc:spChg chg="add">
          <ac:chgData name="Elijah Scott" userId="b49ab789-c91d-4614-807a-8a1c421800cd" providerId="ADAL" clId="{C9830372-434E-45F1-8B0C-3D31ACBA1788}" dt="2023-07-17T20:35:23.694" v="77" actId="26606"/>
          <ac:spMkLst>
            <pc:docMk/>
            <pc:sldMk cId="2625106963" sldId="266"/>
            <ac:spMk id="2059" creationId="{AF2F604E-43BE-4DC3-B983-E071523364F8}"/>
          </ac:spMkLst>
        </pc:spChg>
        <pc:spChg chg="add">
          <ac:chgData name="Elijah Scott" userId="b49ab789-c91d-4614-807a-8a1c421800cd" providerId="ADAL" clId="{C9830372-434E-45F1-8B0C-3D31ACBA1788}" dt="2023-07-17T20:35:23.694" v="77" actId="26606"/>
          <ac:spMkLst>
            <pc:docMk/>
            <pc:sldMk cId="2625106963" sldId="266"/>
            <ac:spMk id="2061" creationId="{08C9B587-E65E-4B52-B37C-ABEBB6E87928}"/>
          </ac:spMkLst>
        </pc:spChg>
        <pc:picChg chg="add mod">
          <ac:chgData name="Elijah Scott" userId="b49ab789-c91d-4614-807a-8a1c421800cd" providerId="ADAL" clId="{C9830372-434E-45F1-8B0C-3D31ACBA1788}" dt="2023-07-17T20:35:23.694" v="77" actId="26606"/>
          <ac:picMkLst>
            <pc:docMk/>
            <pc:sldMk cId="2625106963" sldId="266"/>
            <ac:picMk id="2050" creationId="{ADDAF868-3987-D6ED-19F3-BC3FF7E595C4}"/>
          </ac:picMkLst>
        </pc:picChg>
      </pc:sldChg>
      <pc:sldChg chg="addSp modSp new mod">
        <pc:chgData name="Elijah Scott" userId="b49ab789-c91d-4614-807a-8a1c421800cd" providerId="ADAL" clId="{C9830372-434E-45F1-8B0C-3D31ACBA1788}" dt="2023-07-21T13:50:51.777" v="408" actId="5793"/>
        <pc:sldMkLst>
          <pc:docMk/>
          <pc:sldMk cId="3741941403" sldId="267"/>
        </pc:sldMkLst>
        <pc:spChg chg="mod">
          <ac:chgData name="Elijah Scott" userId="b49ab789-c91d-4614-807a-8a1c421800cd" providerId="ADAL" clId="{C9830372-434E-45F1-8B0C-3D31ACBA1788}" dt="2023-07-21T13:50:51.777" v="408" actId="5793"/>
          <ac:spMkLst>
            <pc:docMk/>
            <pc:sldMk cId="3741941403" sldId="267"/>
            <ac:spMk id="2" creationId="{D2AB371F-DF4A-45AD-CC4E-C507F72E0AA4}"/>
          </ac:spMkLst>
        </pc:spChg>
        <pc:picChg chg="add mod">
          <ac:chgData name="Elijah Scott" userId="b49ab789-c91d-4614-807a-8a1c421800cd" providerId="ADAL" clId="{C9830372-434E-45F1-8B0C-3D31ACBA1788}" dt="2023-07-17T20:36:08.666" v="84" actId="1076"/>
          <ac:picMkLst>
            <pc:docMk/>
            <pc:sldMk cId="3741941403" sldId="267"/>
            <ac:picMk id="3074" creationId="{4DCC030A-7D34-01BD-397E-23EA487C00B6}"/>
          </ac:picMkLst>
        </pc:picChg>
      </pc:sldChg>
      <pc:sldChg chg="addSp modSp new mod">
        <pc:chgData name="Elijah Scott" userId="b49ab789-c91d-4614-807a-8a1c421800cd" providerId="ADAL" clId="{C9830372-434E-45F1-8B0C-3D31ACBA1788}" dt="2023-07-21T13:52:13.882" v="445" actId="14100"/>
        <pc:sldMkLst>
          <pc:docMk/>
          <pc:sldMk cId="553861517" sldId="268"/>
        </pc:sldMkLst>
        <pc:spChg chg="mod">
          <ac:chgData name="Elijah Scott" userId="b49ab789-c91d-4614-807a-8a1c421800cd" providerId="ADAL" clId="{C9830372-434E-45F1-8B0C-3D31ACBA1788}" dt="2023-07-21T13:52:05.433" v="443" actId="14100"/>
          <ac:spMkLst>
            <pc:docMk/>
            <pc:sldMk cId="553861517" sldId="268"/>
            <ac:spMk id="2" creationId="{C2290263-ED84-75CD-74C3-4422EAB01757}"/>
          </ac:spMkLst>
        </pc:spChg>
        <pc:picChg chg="add mod">
          <ac:chgData name="Elijah Scott" userId="b49ab789-c91d-4614-807a-8a1c421800cd" providerId="ADAL" clId="{C9830372-434E-45F1-8B0C-3D31ACBA1788}" dt="2023-07-21T13:52:09.026" v="444" actId="1076"/>
          <ac:picMkLst>
            <pc:docMk/>
            <pc:sldMk cId="553861517" sldId="268"/>
            <ac:picMk id="3" creationId="{CFA4C85D-0E72-EDD8-D49C-E1E2E91EFE80}"/>
          </ac:picMkLst>
        </pc:picChg>
        <pc:picChg chg="add mod">
          <ac:chgData name="Elijah Scott" userId="b49ab789-c91d-4614-807a-8a1c421800cd" providerId="ADAL" clId="{C9830372-434E-45F1-8B0C-3D31ACBA1788}" dt="2023-07-21T13:52:13.882" v="445" actId="14100"/>
          <ac:picMkLst>
            <pc:docMk/>
            <pc:sldMk cId="553861517" sldId="268"/>
            <ac:picMk id="4098" creationId="{A5DE0231-CC2F-2480-664E-A2F8361442A4}"/>
          </ac:picMkLst>
        </pc:picChg>
      </pc:sldChg>
      <pc:sldChg chg="addSp delSp modSp new mod setBg modClrScheme chgLayout">
        <pc:chgData name="Elijah Scott" userId="b49ab789-c91d-4614-807a-8a1c421800cd" providerId="ADAL" clId="{C9830372-434E-45F1-8B0C-3D31ACBA1788}" dt="2023-07-24T14:52:27.830" v="2876" actId="20577"/>
        <pc:sldMkLst>
          <pc:docMk/>
          <pc:sldMk cId="1027242823" sldId="269"/>
        </pc:sldMkLst>
        <pc:spChg chg="mod ord">
          <ac:chgData name="Elijah Scott" userId="b49ab789-c91d-4614-807a-8a1c421800cd" providerId="ADAL" clId="{C9830372-434E-45F1-8B0C-3D31ACBA1788}" dt="2023-07-24T14:52:27.830" v="2876" actId="20577"/>
          <ac:spMkLst>
            <pc:docMk/>
            <pc:sldMk cId="1027242823" sldId="269"/>
            <ac:spMk id="2" creationId="{A4C831A2-2658-C927-5CD7-D4B7BAD535B3}"/>
          </ac:spMkLst>
        </pc:spChg>
        <pc:spChg chg="add mod ord">
          <ac:chgData name="Elijah Scott" userId="b49ab789-c91d-4614-807a-8a1c421800cd" providerId="ADAL" clId="{C9830372-434E-45F1-8B0C-3D31ACBA1788}" dt="2023-07-21T14:24:09.472" v="999" actId="27636"/>
          <ac:spMkLst>
            <pc:docMk/>
            <pc:sldMk cId="1027242823" sldId="269"/>
            <ac:spMk id="3" creationId="{C7E23501-201A-D8A3-D75B-87A8397D22EF}"/>
          </ac:spMkLst>
        </pc:spChg>
        <pc:spChg chg="add">
          <ac:chgData name="Elijah Scott" userId="b49ab789-c91d-4614-807a-8a1c421800cd" providerId="ADAL" clId="{C9830372-434E-45F1-8B0C-3D31ACBA1788}" dt="2023-07-21T13:58:09.474" v="498" actId="26606"/>
          <ac:spMkLst>
            <pc:docMk/>
            <pc:sldMk cId="1027242823" sldId="269"/>
            <ac:spMk id="5129" creationId="{45D37F4E-DDB4-456B-97E0-9937730A039F}"/>
          </ac:spMkLst>
        </pc:spChg>
        <pc:spChg chg="add">
          <ac:chgData name="Elijah Scott" userId="b49ab789-c91d-4614-807a-8a1c421800cd" providerId="ADAL" clId="{C9830372-434E-45F1-8B0C-3D31ACBA1788}" dt="2023-07-21T13:58:09.474" v="498" actId="26606"/>
          <ac:spMkLst>
            <pc:docMk/>
            <pc:sldMk cId="1027242823" sldId="269"/>
            <ac:spMk id="5131" creationId="{B2DD41CD-8F47-4F56-AD12-4E2FF7696987}"/>
          </ac:spMkLst>
        </pc:spChg>
        <pc:picChg chg="add del">
          <ac:chgData name="Elijah Scott" userId="b49ab789-c91d-4614-807a-8a1c421800cd" providerId="ADAL" clId="{C9830372-434E-45F1-8B0C-3D31ACBA1788}" dt="2023-07-21T13:51:47.472" v="439" actId="21"/>
          <ac:picMkLst>
            <pc:docMk/>
            <pc:sldMk cId="1027242823" sldId="269"/>
            <ac:picMk id="5122" creationId="{A96063C1-668B-7D49-8D40-04334FC61445}"/>
          </ac:picMkLst>
        </pc:picChg>
        <pc:picChg chg="add mod">
          <ac:chgData name="Elijah Scott" userId="b49ab789-c91d-4614-807a-8a1c421800cd" providerId="ADAL" clId="{C9830372-434E-45F1-8B0C-3D31ACBA1788}" dt="2023-07-21T13:58:09.474" v="498" actId="26606"/>
          <ac:picMkLst>
            <pc:docMk/>
            <pc:sldMk cId="1027242823" sldId="269"/>
            <ac:picMk id="5124" creationId="{5A4E49B4-B6D7-7926-27ED-F458B90CBC88}"/>
          </ac:picMkLst>
        </pc:picChg>
      </pc:sldChg>
      <pc:sldChg chg="addSp modSp new mod">
        <pc:chgData name="Elijah Scott" userId="b49ab789-c91d-4614-807a-8a1c421800cd" providerId="ADAL" clId="{C9830372-434E-45F1-8B0C-3D31ACBA1788}" dt="2023-07-21T14:22:08.148" v="941" actId="121"/>
        <pc:sldMkLst>
          <pc:docMk/>
          <pc:sldMk cId="992714805" sldId="270"/>
        </pc:sldMkLst>
        <pc:spChg chg="mod">
          <ac:chgData name="Elijah Scott" userId="b49ab789-c91d-4614-807a-8a1c421800cd" providerId="ADAL" clId="{C9830372-434E-45F1-8B0C-3D31ACBA1788}" dt="2023-07-21T14:22:08.148" v="941" actId="121"/>
          <ac:spMkLst>
            <pc:docMk/>
            <pc:sldMk cId="992714805" sldId="270"/>
            <ac:spMk id="2" creationId="{7EEE7A2C-0F1E-70C7-BF6B-865EDD63BE16}"/>
          </ac:spMkLst>
        </pc:spChg>
        <pc:spChg chg="add mod">
          <ac:chgData name="Elijah Scott" userId="b49ab789-c91d-4614-807a-8a1c421800cd" providerId="ADAL" clId="{C9830372-434E-45F1-8B0C-3D31ACBA1788}" dt="2023-07-17T20:42:31.100" v="133"/>
          <ac:spMkLst>
            <pc:docMk/>
            <pc:sldMk cId="992714805" sldId="270"/>
            <ac:spMk id="3" creationId="{48578332-7248-207D-FC5F-C7340624F6E0}"/>
          </ac:spMkLst>
        </pc:spChg>
        <pc:picChg chg="add mod">
          <ac:chgData name="Elijah Scott" userId="b49ab789-c91d-4614-807a-8a1c421800cd" providerId="ADAL" clId="{C9830372-434E-45F1-8B0C-3D31ACBA1788}" dt="2023-07-21T14:21:05.553" v="877" actId="1076"/>
          <ac:picMkLst>
            <pc:docMk/>
            <pc:sldMk cId="992714805" sldId="270"/>
            <ac:picMk id="6146" creationId="{8674D392-7D75-AA3C-52A6-E68774FCE524}"/>
          </ac:picMkLst>
        </pc:picChg>
      </pc:sldChg>
      <pc:sldChg chg="addSp delSp modSp new mod ord setBg">
        <pc:chgData name="Elijah Scott" userId="b49ab789-c91d-4614-807a-8a1c421800cd" providerId="ADAL" clId="{C9830372-434E-45F1-8B0C-3D31ACBA1788}" dt="2023-07-21T19:42:47.871" v="2439"/>
        <pc:sldMkLst>
          <pc:docMk/>
          <pc:sldMk cId="123207592" sldId="271"/>
        </pc:sldMkLst>
        <pc:spChg chg="add del">
          <ac:chgData name="Elijah Scott" userId="b49ab789-c91d-4614-807a-8a1c421800cd" providerId="ADAL" clId="{C9830372-434E-45F1-8B0C-3D31ACBA1788}" dt="2023-07-18T18:50:35.834" v="137" actId="26606"/>
          <ac:spMkLst>
            <pc:docMk/>
            <pc:sldMk cId="123207592" sldId="271"/>
            <ac:spMk id="7175" creationId="{AB8C311F-7253-4AED-9701-7FC0708C41C7}"/>
          </ac:spMkLst>
        </pc:spChg>
        <pc:spChg chg="add del">
          <ac:chgData name="Elijah Scott" userId="b49ab789-c91d-4614-807a-8a1c421800cd" providerId="ADAL" clId="{C9830372-434E-45F1-8B0C-3D31ACBA1788}" dt="2023-07-18T18:50:35.834" v="137" actId="26606"/>
          <ac:spMkLst>
            <pc:docMk/>
            <pc:sldMk cId="123207592" sldId="271"/>
            <ac:spMk id="7177" creationId="{E2384209-CB15-4CDF-9D31-C44FD9A3F20D}"/>
          </ac:spMkLst>
        </pc:spChg>
        <pc:spChg chg="add del">
          <ac:chgData name="Elijah Scott" userId="b49ab789-c91d-4614-807a-8a1c421800cd" providerId="ADAL" clId="{C9830372-434E-45F1-8B0C-3D31ACBA1788}" dt="2023-07-18T18:50:35.834" v="137" actId="26606"/>
          <ac:spMkLst>
            <pc:docMk/>
            <pc:sldMk cId="123207592" sldId="271"/>
            <ac:spMk id="7179" creationId="{2633B3B5-CC90-43F0-8714-D31D1F3F0209}"/>
          </ac:spMkLst>
        </pc:spChg>
        <pc:spChg chg="add del">
          <ac:chgData name="Elijah Scott" userId="b49ab789-c91d-4614-807a-8a1c421800cd" providerId="ADAL" clId="{C9830372-434E-45F1-8B0C-3D31ACBA1788}" dt="2023-07-18T18:50:35.834" v="137" actId="26606"/>
          <ac:spMkLst>
            <pc:docMk/>
            <pc:sldMk cId="123207592" sldId="271"/>
            <ac:spMk id="7181" creationId="{A8D57A06-A426-446D-B02C-A2DC6B62E45E}"/>
          </ac:spMkLst>
        </pc:spChg>
        <pc:picChg chg="add mod">
          <ac:chgData name="Elijah Scott" userId="b49ab789-c91d-4614-807a-8a1c421800cd" providerId="ADAL" clId="{C9830372-434E-45F1-8B0C-3D31ACBA1788}" dt="2023-07-18T18:50:35.834" v="137" actId="26606"/>
          <ac:picMkLst>
            <pc:docMk/>
            <pc:sldMk cId="123207592" sldId="271"/>
            <ac:picMk id="7170" creationId="{FEFEC04A-C152-CDFD-DF80-E43365C83F8E}"/>
          </ac:picMkLst>
        </pc:picChg>
      </pc:sldChg>
      <pc:sldChg chg="addSp new ord">
        <pc:chgData name="Elijah Scott" userId="b49ab789-c91d-4614-807a-8a1c421800cd" providerId="ADAL" clId="{C9830372-434E-45F1-8B0C-3D31ACBA1788}" dt="2023-07-21T19:42:47.871" v="2439"/>
        <pc:sldMkLst>
          <pc:docMk/>
          <pc:sldMk cId="3156544378" sldId="272"/>
        </pc:sldMkLst>
        <pc:picChg chg="add">
          <ac:chgData name="Elijah Scott" userId="b49ab789-c91d-4614-807a-8a1c421800cd" providerId="ADAL" clId="{C9830372-434E-45F1-8B0C-3D31ACBA1788}" dt="2023-07-18T18:51:16.677" v="139"/>
          <ac:picMkLst>
            <pc:docMk/>
            <pc:sldMk cId="3156544378" sldId="272"/>
            <ac:picMk id="2" creationId="{6392FCD0-641E-ED7D-3085-7910301BDB9C}"/>
          </ac:picMkLst>
        </pc:picChg>
      </pc:sldChg>
      <pc:sldChg chg="addSp new del ord">
        <pc:chgData name="Elijah Scott" userId="b49ab789-c91d-4614-807a-8a1c421800cd" providerId="ADAL" clId="{C9830372-434E-45F1-8B0C-3D31ACBA1788}" dt="2023-07-24T20:08:18.133" v="4815" actId="47"/>
        <pc:sldMkLst>
          <pc:docMk/>
          <pc:sldMk cId="3668974166" sldId="273"/>
        </pc:sldMkLst>
        <pc:picChg chg="add">
          <ac:chgData name="Elijah Scott" userId="b49ab789-c91d-4614-807a-8a1c421800cd" providerId="ADAL" clId="{C9830372-434E-45F1-8B0C-3D31ACBA1788}" dt="2023-07-18T18:52:18.753" v="141"/>
          <ac:picMkLst>
            <pc:docMk/>
            <pc:sldMk cId="3668974166" sldId="273"/>
            <ac:picMk id="8194" creationId="{15B099D2-ADBC-F4A6-B70A-AFA163A3CA18}"/>
          </ac:picMkLst>
        </pc:picChg>
      </pc:sldChg>
      <pc:sldChg chg="modSp mod">
        <pc:chgData name="Elijah Scott" userId="b49ab789-c91d-4614-807a-8a1c421800cd" providerId="ADAL" clId="{C9830372-434E-45F1-8B0C-3D31ACBA1788}" dt="2023-07-24T20:02:36.325" v="4713" actId="20577"/>
        <pc:sldMkLst>
          <pc:docMk/>
          <pc:sldMk cId="372100766" sldId="274"/>
        </pc:sldMkLst>
        <pc:spChg chg="mod">
          <ac:chgData name="Elijah Scott" userId="b49ab789-c91d-4614-807a-8a1c421800cd" providerId="ADAL" clId="{C9830372-434E-45F1-8B0C-3D31ACBA1788}" dt="2023-07-24T20:02:36.325" v="4713" actId="20577"/>
          <ac:spMkLst>
            <pc:docMk/>
            <pc:sldMk cId="372100766" sldId="274"/>
            <ac:spMk id="5" creationId="{85379643-743B-91AA-64F6-5B31B983FB85}"/>
          </ac:spMkLst>
        </pc:spChg>
        <pc:picChg chg="mod">
          <ac:chgData name="Elijah Scott" userId="b49ab789-c91d-4614-807a-8a1c421800cd" providerId="ADAL" clId="{C9830372-434E-45F1-8B0C-3D31ACBA1788}" dt="2023-07-21T13:43:18.498" v="143" actId="1076"/>
          <ac:picMkLst>
            <pc:docMk/>
            <pc:sldMk cId="372100766" sldId="274"/>
            <ac:picMk id="4" creationId="{C1CD7601-DFC7-8CD1-B03C-68A7E9463FB9}"/>
          </ac:picMkLst>
        </pc:picChg>
      </pc:sldChg>
      <pc:sldChg chg="modSp mod ord">
        <pc:chgData name="Elijah Scott" userId="b49ab789-c91d-4614-807a-8a1c421800cd" providerId="ADAL" clId="{C9830372-434E-45F1-8B0C-3D31ACBA1788}" dt="2023-07-21T14:35:51.425" v="1516" actId="6549"/>
        <pc:sldMkLst>
          <pc:docMk/>
          <pc:sldMk cId="30539321" sldId="278"/>
        </pc:sldMkLst>
        <pc:spChg chg="mod">
          <ac:chgData name="Elijah Scott" userId="b49ab789-c91d-4614-807a-8a1c421800cd" providerId="ADAL" clId="{C9830372-434E-45F1-8B0C-3D31ACBA1788}" dt="2023-07-21T14:34:39.760" v="1444" actId="113"/>
          <ac:spMkLst>
            <pc:docMk/>
            <pc:sldMk cId="30539321" sldId="278"/>
            <ac:spMk id="2" creationId="{8017A180-4A35-1566-DCA2-3E3B40C0E0D8}"/>
          </ac:spMkLst>
        </pc:spChg>
        <pc:spChg chg="mod">
          <ac:chgData name="Elijah Scott" userId="b49ab789-c91d-4614-807a-8a1c421800cd" providerId="ADAL" clId="{C9830372-434E-45F1-8B0C-3D31ACBA1788}" dt="2023-07-21T14:35:51.425" v="1516" actId="6549"/>
          <ac:spMkLst>
            <pc:docMk/>
            <pc:sldMk cId="30539321" sldId="278"/>
            <ac:spMk id="3" creationId="{E56B2F4E-10C8-07EF-4508-C5F215333477}"/>
          </ac:spMkLst>
        </pc:spChg>
      </pc:sldChg>
      <pc:sldChg chg="ord">
        <pc:chgData name="Elijah Scott" userId="b49ab789-c91d-4614-807a-8a1c421800cd" providerId="ADAL" clId="{C9830372-434E-45F1-8B0C-3D31ACBA1788}" dt="2023-07-21T13:48:03.091" v="288"/>
        <pc:sldMkLst>
          <pc:docMk/>
          <pc:sldMk cId="14200515" sldId="282"/>
        </pc:sldMkLst>
      </pc:sldChg>
      <pc:sldChg chg="modSp mod">
        <pc:chgData name="Elijah Scott" userId="b49ab789-c91d-4614-807a-8a1c421800cd" providerId="ADAL" clId="{C9830372-434E-45F1-8B0C-3D31ACBA1788}" dt="2023-07-24T14:51:15.548" v="2843" actId="14100"/>
        <pc:sldMkLst>
          <pc:docMk/>
          <pc:sldMk cId="3294887785" sldId="283"/>
        </pc:sldMkLst>
        <pc:spChg chg="mod">
          <ac:chgData name="Elijah Scott" userId="b49ab789-c91d-4614-807a-8a1c421800cd" providerId="ADAL" clId="{C9830372-434E-45F1-8B0C-3D31ACBA1788}" dt="2023-07-24T14:50:03.731" v="2771" actId="20577"/>
          <ac:spMkLst>
            <pc:docMk/>
            <pc:sldMk cId="3294887785" sldId="283"/>
            <ac:spMk id="2" creationId="{080027DF-8AC0-82EC-35D6-42465A433B86}"/>
          </ac:spMkLst>
        </pc:spChg>
        <pc:spChg chg="mod">
          <ac:chgData name="Elijah Scott" userId="b49ab789-c91d-4614-807a-8a1c421800cd" providerId="ADAL" clId="{C9830372-434E-45F1-8B0C-3D31ACBA1788}" dt="2023-07-24T14:51:15.548" v="2843" actId="14100"/>
          <ac:spMkLst>
            <pc:docMk/>
            <pc:sldMk cId="3294887785" sldId="283"/>
            <ac:spMk id="3" creationId="{02BF9288-6055-BE43-D1DF-33438423C1CD}"/>
          </ac:spMkLst>
        </pc:spChg>
      </pc:sldChg>
      <pc:sldChg chg="modSp mod">
        <pc:chgData name="Elijah Scott" userId="b49ab789-c91d-4614-807a-8a1c421800cd" providerId="ADAL" clId="{C9830372-434E-45F1-8B0C-3D31ACBA1788}" dt="2023-07-24T15:14:33.376" v="3279" actId="20577"/>
        <pc:sldMkLst>
          <pc:docMk/>
          <pc:sldMk cId="1532050742" sldId="284"/>
        </pc:sldMkLst>
        <pc:spChg chg="mod">
          <ac:chgData name="Elijah Scott" userId="b49ab789-c91d-4614-807a-8a1c421800cd" providerId="ADAL" clId="{C9830372-434E-45F1-8B0C-3D31ACBA1788}" dt="2023-07-24T15:14:33.376" v="3279" actId="20577"/>
          <ac:spMkLst>
            <pc:docMk/>
            <pc:sldMk cId="1532050742" sldId="284"/>
            <ac:spMk id="3" creationId="{02BF9288-6055-BE43-D1DF-33438423C1CD}"/>
          </ac:spMkLst>
        </pc:spChg>
      </pc:sldChg>
      <pc:sldChg chg="ord">
        <pc:chgData name="Elijah Scott" userId="b49ab789-c91d-4614-807a-8a1c421800cd" providerId="ADAL" clId="{C9830372-434E-45F1-8B0C-3D31ACBA1788}" dt="2023-07-21T13:48:06.647" v="290"/>
        <pc:sldMkLst>
          <pc:docMk/>
          <pc:sldMk cId="1274993162" sldId="285"/>
        </pc:sldMkLst>
      </pc:sldChg>
      <pc:sldChg chg="addSp delSp modSp new mod modClrScheme chgLayout">
        <pc:chgData name="Elijah Scott" userId="b49ab789-c91d-4614-807a-8a1c421800cd" providerId="ADAL" clId="{C9830372-434E-45F1-8B0C-3D31ACBA1788}" dt="2023-07-24T14:49:06.339" v="2767" actId="6549"/>
        <pc:sldMkLst>
          <pc:docMk/>
          <pc:sldMk cId="2238873909" sldId="286"/>
        </pc:sldMkLst>
        <pc:spChg chg="del mod ord">
          <ac:chgData name="Elijah Scott" userId="b49ab789-c91d-4614-807a-8a1c421800cd" providerId="ADAL" clId="{C9830372-434E-45F1-8B0C-3D31ACBA1788}" dt="2023-07-21T13:44:32.701" v="147" actId="700"/>
          <ac:spMkLst>
            <pc:docMk/>
            <pc:sldMk cId="2238873909" sldId="286"/>
            <ac:spMk id="2" creationId="{5B530DF6-FDE5-44DC-8C6C-5F88CEAACCD8}"/>
          </ac:spMkLst>
        </pc:spChg>
        <pc:spChg chg="add mod ord">
          <ac:chgData name="Elijah Scott" userId="b49ab789-c91d-4614-807a-8a1c421800cd" providerId="ADAL" clId="{C9830372-434E-45F1-8B0C-3D31ACBA1788}" dt="2023-07-21T13:44:32.701" v="147" actId="700"/>
          <ac:spMkLst>
            <pc:docMk/>
            <pc:sldMk cId="2238873909" sldId="286"/>
            <ac:spMk id="3" creationId="{0B66FC3A-FABB-C0F0-0ABD-4A50D6A2E1FA}"/>
          </ac:spMkLst>
        </pc:spChg>
        <pc:spChg chg="add mod ord">
          <ac:chgData name="Elijah Scott" userId="b49ab789-c91d-4614-807a-8a1c421800cd" providerId="ADAL" clId="{C9830372-434E-45F1-8B0C-3D31ACBA1788}" dt="2023-07-24T14:49:06.339" v="2767" actId="6549"/>
          <ac:spMkLst>
            <pc:docMk/>
            <pc:sldMk cId="2238873909" sldId="286"/>
            <ac:spMk id="4" creationId="{1BF9B443-361F-2DC7-7549-9411A30D9890}"/>
          </ac:spMkLst>
        </pc:spChg>
      </pc:sldChg>
      <pc:sldChg chg="modSp new mod">
        <pc:chgData name="Elijah Scott" userId="b49ab789-c91d-4614-807a-8a1c421800cd" providerId="ADAL" clId="{C9830372-434E-45F1-8B0C-3D31ACBA1788}" dt="2023-07-24T14:53:22.710" v="2911" actId="13926"/>
        <pc:sldMkLst>
          <pc:docMk/>
          <pc:sldMk cId="4073409334" sldId="287"/>
        </pc:sldMkLst>
        <pc:spChg chg="mod">
          <ac:chgData name="Elijah Scott" userId="b49ab789-c91d-4614-807a-8a1c421800cd" providerId="ADAL" clId="{C9830372-434E-45F1-8B0C-3D31ACBA1788}" dt="2023-07-24T14:53:01.956" v="2909" actId="20577"/>
          <ac:spMkLst>
            <pc:docMk/>
            <pc:sldMk cId="4073409334" sldId="287"/>
            <ac:spMk id="2" creationId="{07082D15-EE52-0FC7-3FE5-3C17EA8E9729}"/>
          </ac:spMkLst>
        </pc:spChg>
        <pc:spChg chg="mod">
          <ac:chgData name="Elijah Scott" userId="b49ab789-c91d-4614-807a-8a1c421800cd" providerId="ADAL" clId="{C9830372-434E-45F1-8B0C-3D31ACBA1788}" dt="2023-07-24T14:53:22.710" v="2911" actId="13926"/>
          <ac:spMkLst>
            <pc:docMk/>
            <pc:sldMk cId="4073409334" sldId="287"/>
            <ac:spMk id="3" creationId="{1633E9B6-DB04-8AB4-EBD7-805CCA56F814}"/>
          </ac:spMkLst>
        </pc:spChg>
      </pc:sldChg>
      <pc:sldChg chg="modSp add mod">
        <pc:chgData name="Elijah Scott" userId="b49ab789-c91d-4614-807a-8a1c421800cd" providerId="ADAL" clId="{C9830372-434E-45F1-8B0C-3D31ACBA1788}" dt="2023-07-24T14:56:51.862" v="2914" actId="27636"/>
        <pc:sldMkLst>
          <pc:docMk/>
          <pc:sldMk cId="287398076" sldId="288"/>
        </pc:sldMkLst>
        <pc:spChg chg="mod">
          <ac:chgData name="Elijah Scott" userId="b49ab789-c91d-4614-807a-8a1c421800cd" providerId="ADAL" clId="{C9830372-434E-45F1-8B0C-3D31ACBA1788}" dt="2023-07-24T14:56:51.862" v="2914" actId="27636"/>
          <ac:spMkLst>
            <pc:docMk/>
            <pc:sldMk cId="287398076" sldId="288"/>
            <ac:spMk id="3" creationId="{E56B2F4E-10C8-07EF-4508-C5F215333477}"/>
          </ac:spMkLst>
        </pc:spChg>
      </pc:sldChg>
      <pc:sldChg chg="addSp delSp modSp new mod">
        <pc:chgData name="Elijah Scott" userId="b49ab789-c91d-4614-807a-8a1c421800cd" providerId="ADAL" clId="{C9830372-434E-45F1-8B0C-3D31ACBA1788}" dt="2023-07-24T20:10:22.556" v="4951" actId="1076"/>
        <pc:sldMkLst>
          <pc:docMk/>
          <pc:sldMk cId="1148233693" sldId="289"/>
        </pc:sldMkLst>
        <pc:spChg chg="del mod">
          <ac:chgData name="Elijah Scott" userId="b49ab789-c91d-4614-807a-8a1c421800cd" providerId="ADAL" clId="{C9830372-434E-45F1-8B0C-3D31ACBA1788}" dt="2023-07-24T20:10:10.591" v="4948" actId="478"/>
          <ac:spMkLst>
            <pc:docMk/>
            <pc:sldMk cId="1148233693" sldId="289"/>
            <ac:spMk id="2" creationId="{843014B6-5D0F-D6B5-2AEC-65EB18CABFC4}"/>
          </ac:spMkLst>
        </pc:spChg>
        <pc:spChg chg="del">
          <ac:chgData name="Elijah Scott" userId="b49ab789-c91d-4614-807a-8a1c421800cd" providerId="ADAL" clId="{C9830372-434E-45F1-8B0C-3D31ACBA1788}" dt="2023-07-21T18:15:30.814" v="2233"/>
          <ac:spMkLst>
            <pc:docMk/>
            <pc:sldMk cId="1148233693" sldId="289"/>
            <ac:spMk id="3" creationId="{EC8DC02C-AC85-FA7D-6CE7-7943C0FC0278}"/>
          </ac:spMkLst>
        </pc:spChg>
        <pc:spChg chg="add mod">
          <ac:chgData name="Elijah Scott" userId="b49ab789-c91d-4614-807a-8a1c421800cd" providerId="ADAL" clId="{C9830372-434E-45F1-8B0C-3D31ACBA1788}" dt="2023-07-21T18:16:14.513" v="2238" actId="1076"/>
          <ac:spMkLst>
            <pc:docMk/>
            <pc:sldMk cId="1148233693" sldId="289"/>
            <ac:spMk id="4" creationId="{68608D93-1B59-6C9D-4575-33B577B57785}"/>
          </ac:spMkLst>
        </pc:spChg>
        <pc:spChg chg="add del mod">
          <ac:chgData name="Elijah Scott" userId="b49ab789-c91d-4614-807a-8a1c421800cd" providerId="ADAL" clId="{C9830372-434E-45F1-8B0C-3D31ACBA1788}" dt="2023-07-24T20:10:16.414" v="4949" actId="478"/>
          <ac:spMkLst>
            <pc:docMk/>
            <pc:sldMk cId="1148233693" sldId="289"/>
            <ac:spMk id="6" creationId="{FB85F8BD-6507-629B-E0BF-878A6AA16712}"/>
          </ac:spMkLst>
        </pc:spChg>
        <pc:picChg chg="add mod">
          <ac:chgData name="Elijah Scott" userId="b49ab789-c91d-4614-807a-8a1c421800cd" providerId="ADAL" clId="{C9830372-434E-45F1-8B0C-3D31ACBA1788}" dt="2023-07-24T20:10:22.556" v="4951" actId="1076"/>
          <ac:picMkLst>
            <pc:docMk/>
            <pc:sldMk cId="1148233693" sldId="289"/>
            <ac:picMk id="9218" creationId="{472E973C-2EE8-CAB4-DF66-AC9B6FC7152A}"/>
          </ac:picMkLst>
        </pc:picChg>
      </pc:sldChg>
      <pc:sldChg chg="addSp modSp add mod">
        <pc:chgData name="Elijah Scott" userId="b49ab789-c91d-4614-807a-8a1c421800cd" providerId="ADAL" clId="{C9830372-434E-45F1-8B0C-3D31ACBA1788}" dt="2023-07-21T18:20:52.842" v="2316" actId="113"/>
        <pc:sldMkLst>
          <pc:docMk/>
          <pc:sldMk cId="4093174527" sldId="290"/>
        </pc:sldMkLst>
        <pc:spChg chg="add mod">
          <ac:chgData name="Elijah Scott" userId="b49ab789-c91d-4614-807a-8a1c421800cd" providerId="ADAL" clId="{C9830372-434E-45F1-8B0C-3D31ACBA1788}" dt="2023-07-21T18:20:52.842" v="2316" actId="113"/>
          <ac:spMkLst>
            <pc:docMk/>
            <pc:sldMk cId="4093174527" sldId="290"/>
            <ac:spMk id="3" creationId="{709A0F4D-0B85-808F-4164-E1D369863CBC}"/>
          </ac:spMkLst>
        </pc:spChg>
        <pc:spChg chg="mod">
          <ac:chgData name="Elijah Scott" userId="b49ab789-c91d-4614-807a-8a1c421800cd" providerId="ADAL" clId="{C9830372-434E-45F1-8B0C-3D31ACBA1788}" dt="2023-07-21T18:20:34.111" v="2315" actId="1076"/>
          <ac:spMkLst>
            <pc:docMk/>
            <pc:sldMk cId="4093174527" sldId="290"/>
            <ac:spMk id="4" creationId="{68608D93-1B59-6C9D-4575-33B577B57785}"/>
          </ac:spMkLst>
        </pc:spChg>
        <pc:picChg chg="mod">
          <ac:chgData name="Elijah Scott" userId="b49ab789-c91d-4614-807a-8a1c421800cd" providerId="ADAL" clId="{C9830372-434E-45F1-8B0C-3D31ACBA1788}" dt="2023-07-21T18:19:33.949" v="2306" actId="1076"/>
          <ac:picMkLst>
            <pc:docMk/>
            <pc:sldMk cId="4093174527" sldId="290"/>
            <ac:picMk id="9218" creationId="{472E973C-2EE8-CAB4-DF66-AC9B6FC7152A}"/>
          </ac:picMkLst>
        </pc:picChg>
      </pc:sldChg>
      <pc:sldChg chg="modSp new mod">
        <pc:chgData name="Elijah Scott" userId="b49ab789-c91d-4614-807a-8a1c421800cd" providerId="ADAL" clId="{C9830372-434E-45F1-8B0C-3D31ACBA1788}" dt="2023-07-24T20:09:48.765" v="4947" actId="20577"/>
        <pc:sldMkLst>
          <pc:docMk/>
          <pc:sldMk cId="2065381299" sldId="291"/>
        </pc:sldMkLst>
        <pc:spChg chg="mod">
          <ac:chgData name="Elijah Scott" userId="b49ab789-c91d-4614-807a-8a1c421800cd" providerId="ADAL" clId="{C9830372-434E-45F1-8B0C-3D31ACBA1788}" dt="2023-07-21T18:21:25.632" v="2325" actId="20577"/>
          <ac:spMkLst>
            <pc:docMk/>
            <pc:sldMk cId="2065381299" sldId="291"/>
            <ac:spMk id="2" creationId="{50DC3E4E-05FA-1182-9D36-97E09BAB846B}"/>
          </ac:spMkLst>
        </pc:spChg>
        <pc:spChg chg="mod">
          <ac:chgData name="Elijah Scott" userId="b49ab789-c91d-4614-807a-8a1c421800cd" providerId="ADAL" clId="{C9830372-434E-45F1-8B0C-3D31ACBA1788}" dt="2023-07-24T20:09:48.765" v="4947" actId="20577"/>
          <ac:spMkLst>
            <pc:docMk/>
            <pc:sldMk cId="2065381299" sldId="291"/>
            <ac:spMk id="3" creationId="{34D3FEF3-0F81-DEC2-4291-A43E581B3C5F}"/>
          </ac:spMkLst>
        </pc:spChg>
      </pc:sldChg>
      <pc:sldChg chg="modSp new mod">
        <pc:chgData name="Elijah Scott" userId="b49ab789-c91d-4614-807a-8a1c421800cd" providerId="ADAL" clId="{C9830372-434E-45F1-8B0C-3D31ACBA1788}" dt="2023-07-21T19:41:23.626" v="2434" actId="20577"/>
        <pc:sldMkLst>
          <pc:docMk/>
          <pc:sldMk cId="1419830388" sldId="292"/>
        </pc:sldMkLst>
        <pc:spChg chg="mod">
          <ac:chgData name="Elijah Scott" userId="b49ab789-c91d-4614-807a-8a1c421800cd" providerId="ADAL" clId="{C9830372-434E-45F1-8B0C-3D31ACBA1788}" dt="2023-07-21T19:41:23.626" v="2434" actId="20577"/>
          <ac:spMkLst>
            <pc:docMk/>
            <pc:sldMk cId="1419830388" sldId="292"/>
            <ac:spMk id="2" creationId="{4F04D3C6-E751-5714-4DB8-0085408C948E}"/>
          </ac:spMkLst>
        </pc:spChg>
      </pc:sldChg>
      <pc:sldChg chg="addSp new">
        <pc:chgData name="Elijah Scott" userId="b49ab789-c91d-4614-807a-8a1c421800cd" providerId="ADAL" clId="{C9830372-434E-45F1-8B0C-3D31ACBA1788}" dt="2023-07-21T19:43:25.229" v="2441"/>
        <pc:sldMkLst>
          <pc:docMk/>
          <pc:sldMk cId="599802317" sldId="293"/>
        </pc:sldMkLst>
        <pc:picChg chg="add">
          <ac:chgData name="Elijah Scott" userId="b49ab789-c91d-4614-807a-8a1c421800cd" providerId="ADAL" clId="{C9830372-434E-45F1-8B0C-3D31ACBA1788}" dt="2023-07-21T19:43:25.229" v="2441"/>
          <ac:picMkLst>
            <pc:docMk/>
            <pc:sldMk cId="599802317" sldId="293"/>
            <ac:picMk id="10242" creationId="{829765FC-AE41-4B55-41D6-741177793562}"/>
          </ac:picMkLst>
        </pc:picChg>
      </pc:sldChg>
      <pc:sldChg chg="addSp delSp modSp new mod">
        <pc:chgData name="Elijah Scott" userId="b49ab789-c91d-4614-807a-8a1c421800cd" providerId="ADAL" clId="{C9830372-434E-45F1-8B0C-3D31ACBA1788}" dt="2023-07-21T20:30:06.235" v="2537" actId="14100"/>
        <pc:sldMkLst>
          <pc:docMk/>
          <pc:sldMk cId="2874581615" sldId="294"/>
        </pc:sldMkLst>
        <pc:spChg chg="mod">
          <ac:chgData name="Elijah Scott" userId="b49ab789-c91d-4614-807a-8a1c421800cd" providerId="ADAL" clId="{C9830372-434E-45F1-8B0C-3D31ACBA1788}" dt="2023-07-21T20:20:42.561" v="2518" actId="14100"/>
          <ac:spMkLst>
            <pc:docMk/>
            <pc:sldMk cId="2874581615" sldId="294"/>
            <ac:spMk id="2" creationId="{102C61CC-1363-6BB5-DB88-176E7741DFCB}"/>
          </ac:spMkLst>
        </pc:spChg>
        <pc:spChg chg="add mod">
          <ac:chgData name="Elijah Scott" userId="b49ab789-c91d-4614-807a-8a1c421800cd" providerId="ADAL" clId="{C9830372-434E-45F1-8B0C-3D31ACBA1788}" dt="2023-07-21T20:30:06.235" v="2537" actId="14100"/>
          <ac:spMkLst>
            <pc:docMk/>
            <pc:sldMk cId="2874581615" sldId="294"/>
            <ac:spMk id="11" creationId="{71EFE148-341C-6698-ABA7-9E5611F1771C}"/>
          </ac:spMkLst>
        </pc:spChg>
        <pc:picChg chg="add del mod">
          <ac:chgData name="Elijah Scott" userId="b49ab789-c91d-4614-807a-8a1c421800cd" providerId="ADAL" clId="{C9830372-434E-45F1-8B0C-3D31ACBA1788}" dt="2023-07-21T20:27:10.123" v="2527" actId="478"/>
          <ac:picMkLst>
            <pc:docMk/>
            <pc:sldMk cId="2874581615" sldId="294"/>
            <ac:picMk id="4" creationId="{8872C148-F4FD-2C33-FA07-9D1060AFEEE7}"/>
          </ac:picMkLst>
        </pc:picChg>
        <pc:picChg chg="add mod">
          <ac:chgData name="Elijah Scott" userId="b49ab789-c91d-4614-807a-8a1c421800cd" providerId="ADAL" clId="{C9830372-434E-45F1-8B0C-3D31ACBA1788}" dt="2023-07-21T20:21:27.736" v="2523" actId="1076"/>
          <ac:picMkLst>
            <pc:docMk/>
            <pc:sldMk cId="2874581615" sldId="294"/>
            <ac:picMk id="6" creationId="{0A995061-AFC1-277B-0AC6-0184251594D6}"/>
          </ac:picMkLst>
        </pc:picChg>
        <pc:picChg chg="add mod">
          <ac:chgData name="Elijah Scott" userId="b49ab789-c91d-4614-807a-8a1c421800cd" providerId="ADAL" clId="{C9830372-434E-45F1-8B0C-3D31ACBA1788}" dt="2023-07-21T20:24:19.604" v="2525" actId="1076"/>
          <ac:picMkLst>
            <pc:docMk/>
            <pc:sldMk cId="2874581615" sldId="294"/>
            <ac:picMk id="8" creationId="{67D347E3-F8CF-AED9-2AD5-BD151E33D7D9}"/>
          </ac:picMkLst>
        </pc:picChg>
        <pc:picChg chg="add mod">
          <ac:chgData name="Elijah Scott" userId="b49ab789-c91d-4614-807a-8a1c421800cd" providerId="ADAL" clId="{C9830372-434E-45F1-8B0C-3D31ACBA1788}" dt="2023-07-21T20:27:15.352" v="2528" actId="1076"/>
          <ac:picMkLst>
            <pc:docMk/>
            <pc:sldMk cId="2874581615" sldId="294"/>
            <ac:picMk id="10" creationId="{DC6B3931-94BD-6896-73C9-7DE2BA264C13}"/>
          </ac:picMkLst>
        </pc:picChg>
      </pc:sldChg>
      <pc:sldChg chg="addSp delSp modSp add mod">
        <pc:chgData name="Elijah Scott" userId="b49ab789-c91d-4614-807a-8a1c421800cd" providerId="ADAL" clId="{C9830372-434E-45F1-8B0C-3D31ACBA1788}" dt="2023-07-21T20:34:32.007" v="2556" actId="1076"/>
        <pc:sldMkLst>
          <pc:docMk/>
          <pc:sldMk cId="2226297711" sldId="295"/>
        </pc:sldMkLst>
        <pc:spChg chg="del">
          <ac:chgData name="Elijah Scott" userId="b49ab789-c91d-4614-807a-8a1c421800cd" providerId="ADAL" clId="{C9830372-434E-45F1-8B0C-3D31ACBA1788}" dt="2023-07-21T20:31:24.885" v="2540" actId="478"/>
          <ac:spMkLst>
            <pc:docMk/>
            <pc:sldMk cId="2226297711" sldId="295"/>
            <ac:spMk id="2" creationId="{102C61CC-1363-6BB5-DB88-176E7741DFCB}"/>
          </ac:spMkLst>
        </pc:spChg>
        <pc:spChg chg="add del mod">
          <ac:chgData name="Elijah Scott" userId="b49ab789-c91d-4614-807a-8a1c421800cd" providerId="ADAL" clId="{C9830372-434E-45F1-8B0C-3D31ACBA1788}" dt="2023-07-21T20:31:27.189" v="2541" actId="478"/>
          <ac:spMkLst>
            <pc:docMk/>
            <pc:sldMk cId="2226297711" sldId="295"/>
            <ac:spMk id="7" creationId="{7C4CB7D8-05B8-9B10-B6C4-AC21A08CCFE9}"/>
          </ac:spMkLst>
        </pc:spChg>
        <pc:picChg chg="add mod">
          <ac:chgData name="Elijah Scott" userId="b49ab789-c91d-4614-807a-8a1c421800cd" providerId="ADAL" clId="{C9830372-434E-45F1-8B0C-3D31ACBA1788}" dt="2023-07-21T20:34:28.160" v="2555" actId="1076"/>
          <ac:picMkLst>
            <pc:docMk/>
            <pc:sldMk cId="2226297711" sldId="295"/>
            <ac:picMk id="4" creationId="{4F88D361-B053-2C49-FA02-6A301AEA0679}"/>
          </ac:picMkLst>
        </pc:picChg>
        <pc:picChg chg="del">
          <ac:chgData name="Elijah Scott" userId="b49ab789-c91d-4614-807a-8a1c421800cd" providerId="ADAL" clId="{C9830372-434E-45F1-8B0C-3D31ACBA1788}" dt="2023-07-21T20:31:20.276" v="2539" actId="478"/>
          <ac:picMkLst>
            <pc:docMk/>
            <pc:sldMk cId="2226297711" sldId="295"/>
            <ac:picMk id="6" creationId="{0A995061-AFC1-277B-0AC6-0184251594D6}"/>
          </ac:picMkLst>
        </pc:picChg>
        <pc:picChg chg="del">
          <ac:chgData name="Elijah Scott" userId="b49ab789-c91d-4614-807a-8a1c421800cd" providerId="ADAL" clId="{C9830372-434E-45F1-8B0C-3D31ACBA1788}" dt="2023-07-21T20:29:21.984" v="2531" actId="478"/>
          <ac:picMkLst>
            <pc:docMk/>
            <pc:sldMk cId="2226297711" sldId="295"/>
            <ac:picMk id="8" creationId="{67D347E3-F8CF-AED9-2AD5-BD151E33D7D9}"/>
          </ac:picMkLst>
        </pc:picChg>
        <pc:picChg chg="del">
          <ac:chgData name="Elijah Scott" userId="b49ab789-c91d-4614-807a-8a1c421800cd" providerId="ADAL" clId="{C9830372-434E-45F1-8B0C-3D31ACBA1788}" dt="2023-07-21T20:29:20.578" v="2530" actId="478"/>
          <ac:picMkLst>
            <pc:docMk/>
            <pc:sldMk cId="2226297711" sldId="295"/>
            <ac:picMk id="10" creationId="{DC6B3931-94BD-6896-73C9-7DE2BA264C13}"/>
          </ac:picMkLst>
        </pc:picChg>
        <pc:picChg chg="add del mod">
          <ac:chgData name="Elijah Scott" userId="b49ab789-c91d-4614-807a-8a1c421800cd" providerId="ADAL" clId="{C9830372-434E-45F1-8B0C-3D31ACBA1788}" dt="2023-07-21T20:34:05.945" v="2549" actId="478"/>
          <ac:picMkLst>
            <pc:docMk/>
            <pc:sldMk cId="2226297711" sldId="295"/>
            <ac:picMk id="11" creationId="{E9884E24-38F7-F92F-2214-D57E9B07D1C4}"/>
          </ac:picMkLst>
        </pc:picChg>
        <pc:picChg chg="add mod">
          <ac:chgData name="Elijah Scott" userId="b49ab789-c91d-4614-807a-8a1c421800cd" providerId="ADAL" clId="{C9830372-434E-45F1-8B0C-3D31ACBA1788}" dt="2023-07-21T20:34:32.007" v="2556" actId="1076"/>
          <ac:picMkLst>
            <pc:docMk/>
            <pc:sldMk cId="2226297711" sldId="295"/>
            <ac:picMk id="13" creationId="{EA2B2025-121D-15D5-2007-F1B3C5F9D848}"/>
          </ac:picMkLst>
        </pc:picChg>
      </pc:sldChg>
      <pc:sldChg chg="addSp delSp modSp new mod setBg modClrScheme chgLayout">
        <pc:chgData name="Elijah Scott" userId="b49ab789-c91d-4614-807a-8a1c421800cd" providerId="ADAL" clId="{C9830372-434E-45F1-8B0C-3D31ACBA1788}" dt="2023-07-21T20:38:37.562" v="2583" actId="26606"/>
        <pc:sldMkLst>
          <pc:docMk/>
          <pc:sldMk cId="354287441" sldId="296"/>
        </pc:sldMkLst>
        <pc:spChg chg="del mod ord">
          <ac:chgData name="Elijah Scott" userId="b49ab789-c91d-4614-807a-8a1c421800cd" providerId="ADAL" clId="{C9830372-434E-45F1-8B0C-3D31ACBA1788}" dt="2023-07-21T20:38:08.367" v="2558" actId="700"/>
          <ac:spMkLst>
            <pc:docMk/>
            <pc:sldMk cId="354287441" sldId="296"/>
            <ac:spMk id="2" creationId="{621BC86C-A561-5F2C-4B0B-46EBFB26C802}"/>
          </ac:spMkLst>
        </pc:spChg>
        <pc:spChg chg="del mod ord">
          <ac:chgData name="Elijah Scott" userId="b49ab789-c91d-4614-807a-8a1c421800cd" providerId="ADAL" clId="{C9830372-434E-45F1-8B0C-3D31ACBA1788}" dt="2023-07-21T20:38:08.367" v="2558" actId="700"/>
          <ac:spMkLst>
            <pc:docMk/>
            <pc:sldMk cId="354287441" sldId="296"/>
            <ac:spMk id="3" creationId="{D77DF60E-66BD-363B-D7E1-12A2838E1D62}"/>
          </ac:spMkLst>
        </pc:spChg>
        <pc:spChg chg="add mod ord">
          <ac:chgData name="Elijah Scott" userId="b49ab789-c91d-4614-807a-8a1c421800cd" providerId="ADAL" clId="{C9830372-434E-45F1-8B0C-3D31ACBA1788}" dt="2023-07-21T20:38:37.562" v="2583" actId="26606"/>
          <ac:spMkLst>
            <pc:docMk/>
            <pc:sldMk cId="354287441" sldId="296"/>
            <ac:spMk id="4" creationId="{7CD00D22-9BC8-BB1A-19D7-E708958C6BED}"/>
          </ac:spMkLst>
        </pc:spChg>
        <pc:spChg chg="add del mod ord">
          <ac:chgData name="Elijah Scott" userId="b49ab789-c91d-4614-807a-8a1c421800cd" providerId="ADAL" clId="{C9830372-434E-45F1-8B0C-3D31ACBA1788}" dt="2023-07-21T20:38:24.988" v="2582" actId="478"/>
          <ac:spMkLst>
            <pc:docMk/>
            <pc:sldMk cId="354287441" sldId="296"/>
            <ac:spMk id="5" creationId="{72D428B5-2911-5C2C-9F20-107BC6B21654}"/>
          </ac:spMkLst>
        </pc:spChg>
        <pc:spChg chg="add">
          <ac:chgData name="Elijah Scott" userId="b49ab789-c91d-4614-807a-8a1c421800cd" providerId="ADAL" clId="{C9830372-434E-45F1-8B0C-3D31ACBA1788}" dt="2023-07-21T20:38:37.562" v="2583" actId="26606"/>
          <ac:spMkLst>
            <pc:docMk/>
            <pc:sldMk cId="354287441" sldId="296"/>
            <ac:spMk id="9" creationId="{FFD48BC7-DC40-47DE-87EE-9F4B6ECB9ABB}"/>
          </ac:spMkLst>
        </pc:spChg>
        <pc:spChg chg="add">
          <ac:chgData name="Elijah Scott" userId="b49ab789-c91d-4614-807a-8a1c421800cd" providerId="ADAL" clId="{C9830372-434E-45F1-8B0C-3D31ACBA1788}" dt="2023-07-21T20:38:37.562" v="2583" actId="26606"/>
          <ac:spMkLst>
            <pc:docMk/>
            <pc:sldMk cId="354287441" sldId="296"/>
            <ac:spMk id="11" creationId="{E502BBC7-2C76-46F3-BC24-5985BC13DB88}"/>
          </ac:spMkLst>
        </pc:spChg>
        <pc:spChg chg="add">
          <ac:chgData name="Elijah Scott" userId="b49ab789-c91d-4614-807a-8a1c421800cd" providerId="ADAL" clId="{C9830372-434E-45F1-8B0C-3D31ACBA1788}" dt="2023-07-21T20:38:37.562" v="2583" actId="26606"/>
          <ac:spMkLst>
            <pc:docMk/>
            <pc:sldMk cId="354287441" sldId="296"/>
            <ac:spMk id="13" creationId="{C7F28D52-2A5F-4D23-81AE-7CB8B591C7AF}"/>
          </ac:spMkLst>
        </pc:spChg>
        <pc:spChg chg="add">
          <ac:chgData name="Elijah Scott" userId="b49ab789-c91d-4614-807a-8a1c421800cd" providerId="ADAL" clId="{C9830372-434E-45F1-8B0C-3D31ACBA1788}" dt="2023-07-21T20:38:37.562" v="2583" actId="26606"/>
          <ac:spMkLst>
            <pc:docMk/>
            <pc:sldMk cId="354287441" sldId="296"/>
            <ac:spMk id="15" creationId="{3629484E-3792-4B3D-89AD-7C8A1ED0E0D4}"/>
          </ac:spMkLst>
        </pc:spChg>
      </pc:sldChg>
      <pc:sldChg chg="modSp new mod">
        <pc:chgData name="Elijah Scott" userId="b49ab789-c91d-4614-807a-8a1c421800cd" providerId="ADAL" clId="{C9830372-434E-45F1-8B0C-3D31ACBA1788}" dt="2023-07-24T20:07:01.920" v="4786" actId="27636"/>
        <pc:sldMkLst>
          <pc:docMk/>
          <pc:sldMk cId="2737644835" sldId="297"/>
        </pc:sldMkLst>
        <pc:spChg chg="mod">
          <ac:chgData name="Elijah Scott" userId="b49ab789-c91d-4614-807a-8a1c421800cd" providerId="ADAL" clId="{C9830372-434E-45F1-8B0C-3D31ACBA1788}" dt="2023-07-24T20:07:01.920" v="4786" actId="27636"/>
          <ac:spMkLst>
            <pc:docMk/>
            <pc:sldMk cId="2737644835" sldId="297"/>
            <ac:spMk id="3" creationId="{DF2F1935-20A4-4223-88FB-FCAA4623FF66}"/>
          </ac:spMkLst>
        </pc:spChg>
      </pc:sldChg>
      <pc:sldChg chg="addSp delSp modSp new mod">
        <pc:chgData name="Elijah Scott" userId="b49ab789-c91d-4614-807a-8a1c421800cd" providerId="ADAL" clId="{C9830372-434E-45F1-8B0C-3D31ACBA1788}" dt="2023-07-21T20:53:10.101" v="2599" actId="1076"/>
        <pc:sldMkLst>
          <pc:docMk/>
          <pc:sldMk cId="971618331" sldId="298"/>
        </pc:sldMkLst>
        <pc:picChg chg="add del">
          <ac:chgData name="Elijah Scott" userId="b49ab789-c91d-4614-807a-8a1c421800cd" providerId="ADAL" clId="{C9830372-434E-45F1-8B0C-3D31ACBA1788}" dt="2023-07-21T20:51:51.353" v="2587" actId="478"/>
          <ac:picMkLst>
            <pc:docMk/>
            <pc:sldMk cId="971618331" sldId="298"/>
            <ac:picMk id="3" creationId="{22BF206E-5220-F1B8-CF56-8A0BCD9BD3F5}"/>
          </ac:picMkLst>
        </pc:picChg>
        <pc:picChg chg="add mod">
          <ac:chgData name="Elijah Scott" userId="b49ab789-c91d-4614-807a-8a1c421800cd" providerId="ADAL" clId="{C9830372-434E-45F1-8B0C-3D31ACBA1788}" dt="2023-07-21T20:53:10.101" v="2599" actId="1076"/>
          <ac:picMkLst>
            <pc:docMk/>
            <pc:sldMk cId="971618331" sldId="298"/>
            <ac:picMk id="5" creationId="{72A7A53F-CF07-87F7-059C-C8CAB3236C76}"/>
          </ac:picMkLst>
        </pc:picChg>
        <pc:picChg chg="add mod modCrop">
          <ac:chgData name="Elijah Scott" userId="b49ab789-c91d-4614-807a-8a1c421800cd" providerId="ADAL" clId="{C9830372-434E-45F1-8B0C-3D31ACBA1788}" dt="2023-07-21T20:53:05.149" v="2598" actId="14100"/>
          <ac:picMkLst>
            <pc:docMk/>
            <pc:sldMk cId="971618331" sldId="298"/>
            <ac:picMk id="7" creationId="{B85E6ECB-68DB-FBB4-3CB5-C91E4784305C}"/>
          </ac:picMkLst>
        </pc:picChg>
      </pc:sldChg>
      <pc:sldChg chg="modSp mod">
        <pc:chgData name="Elijah Scott" userId="b49ab789-c91d-4614-807a-8a1c421800cd" providerId="ADAL" clId="{C9830372-434E-45F1-8B0C-3D31ACBA1788}" dt="2023-07-24T20:05:51.629" v="4714" actId="13926"/>
        <pc:sldMkLst>
          <pc:docMk/>
          <pc:sldMk cId="1649510216" sldId="299"/>
        </pc:sldMkLst>
        <pc:spChg chg="mod">
          <ac:chgData name="Elijah Scott" userId="b49ab789-c91d-4614-807a-8a1c421800cd" providerId="ADAL" clId="{C9830372-434E-45F1-8B0C-3D31ACBA1788}" dt="2023-07-24T20:05:51.629" v="4714" actId="13926"/>
          <ac:spMkLst>
            <pc:docMk/>
            <pc:sldMk cId="1649510216" sldId="299"/>
            <ac:spMk id="3" creationId="{E56B2F4E-10C8-07EF-4508-C5F215333477}"/>
          </ac:spMkLst>
        </pc:spChg>
      </pc:sldChg>
      <pc:sldChg chg="modSp mod">
        <pc:chgData name="Elijah Scott" userId="b49ab789-c91d-4614-807a-8a1c421800cd" providerId="ADAL" clId="{C9830372-434E-45F1-8B0C-3D31ACBA1788}" dt="2023-07-24T20:07:25.357" v="4814" actId="20577"/>
        <pc:sldMkLst>
          <pc:docMk/>
          <pc:sldMk cId="3200958888" sldId="300"/>
        </pc:sldMkLst>
        <pc:spChg chg="mod">
          <ac:chgData name="Elijah Scott" userId="b49ab789-c91d-4614-807a-8a1c421800cd" providerId="ADAL" clId="{C9830372-434E-45F1-8B0C-3D31ACBA1788}" dt="2023-07-24T20:07:21.674" v="4813" actId="20577"/>
          <ac:spMkLst>
            <pc:docMk/>
            <pc:sldMk cId="3200958888" sldId="300"/>
            <ac:spMk id="2" creationId="{AA989E69-B164-7AA9-4563-555F241EBBE2}"/>
          </ac:spMkLst>
        </pc:spChg>
        <pc:spChg chg="mod">
          <ac:chgData name="Elijah Scott" userId="b49ab789-c91d-4614-807a-8a1c421800cd" providerId="ADAL" clId="{C9830372-434E-45F1-8B0C-3D31ACBA1788}" dt="2023-07-24T20:07:25.357" v="4814" actId="20577"/>
          <ac:spMkLst>
            <pc:docMk/>
            <pc:sldMk cId="3200958888" sldId="300"/>
            <ac:spMk id="3" creationId="{5740C647-76E0-E66E-50B0-7A4EC3830EF8}"/>
          </ac:spMkLst>
        </pc:spChg>
      </pc:sldChg>
      <pc:sldChg chg="modSp mod">
        <pc:chgData name="Elijah Scott" userId="b49ab789-c91d-4614-807a-8a1c421800cd" providerId="ADAL" clId="{C9830372-434E-45F1-8B0C-3D31ACBA1788}" dt="2023-07-24T20:11:14.881" v="4974" actId="115"/>
        <pc:sldMkLst>
          <pc:docMk/>
          <pc:sldMk cId="2502822498" sldId="301"/>
        </pc:sldMkLst>
        <pc:spChg chg="mod">
          <ac:chgData name="Elijah Scott" userId="b49ab789-c91d-4614-807a-8a1c421800cd" providerId="ADAL" clId="{C9830372-434E-45F1-8B0C-3D31ACBA1788}" dt="2023-07-24T20:11:14.881" v="4974" actId="115"/>
          <ac:spMkLst>
            <pc:docMk/>
            <pc:sldMk cId="2502822498" sldId="301"/>
            <ac:spMk id="3" creationId="{E56B2F4E-10C8-07EF-4508-C5F215333477}"/>
          </ac:spMkLst>
        </pc:spChg>
      </pc:sldChg>
      <pc:sldChg chg="modSp mod ord">
        <pc:chgData name="Elijah Scott" userId="b49ab789-c91d-4614-807a-8a1c421800cd" providerId="ADAL" clId="{C9830372-434E-45F1-8B0C-3D31ACBA1788}" dt="2023-07-24T20:20:18.377" v="5160" actId="1076"/>
        <pc:sldMkLst>
          <pc:docMk/>
          <pc:sldMk cId="1927823093" sldId="304"/>
        </pc:sldMkLst>
        <pc:spChg chg="mod">
          <ac:chgData name="Elijah Scott" userId="b49ab789-c91d-4614-807a-8a1c421800cd" providerId="ADAL" clId="{C9830372-434E-45F1-8B0C-3D31ACBA1788}" dt="2023-07-24T20:20:12.362" v="5159" actId="20577"/>
          <ac:spMkLst>
            <pc:docMk/>
            <pc:sldMk cId="1927823093" sldId="304"/>
            <ac:spMk id="2" creationId="{5B305DFE-53DF-639E-8F87-ABDF4D4B919E}"/>
          </ac:spMkLst>
        </pc:spChg>
        <pc:spChg chg="mod">
          <ac:chgData name="Elijah Scott" userId="b49ab789-c91d-4614-807a-8a1c421800cd" providerId="ADAL" clId="{C9830372-434E-45F1-8B0C-3D31ACBA1788}" dt="2023-07-24T17:40:24.285" v="3924" actId="113"/>
          <ac:spMkLst>
            <pc:docMk/>
            <pc:sldMk cId="1927823093" sldId="304"/>
            <ac:spMk id="3" creationId="{43CC500B-B148-5FD2-1234-8DFD55C5009C}"/>
          </ac:spMkLst>
        </pc:spChg>
        <pc:picChg chg="mod">
          <ac:chgData name="Elijah Scott" userId="b49ab789-c91d-4614-807a-8a1c421800cd" providerId="ADAL" clId="{C9830372-434E-45F1-8B0C-3D31ACBA1788}" dt="2023-07-24T20:20:18.377" v="5160" actId="1076"/>
          <ac:picMkLst>
            <pc:docMk/>
            <pc:sldMk cId="1927823093" sldId="304"/>
            <ac:picMk id="4" creationId="{447DE7F0-A813-4B03-D8AD-A08BA4B399EB}"/>
          </ac:picMkLst>
        </pc:picChg>
      </pc:sldChg>
      <pc:sldChg chg="addSp delSp modSp new mod ord setBg">
        <pc:chgData name="Elijah Scott" userId="b49ab789-c91d-4614-807a-8a1c421800cd" providerId="ADAL" clId="{C9830372-434E-45F1-8B0C-3D31ACBA1788}" dt="2023-07-24T20:18:57.642" v="5146"/>
        <pc:sldMkLst>
          <pc:docMk/>
          <pc:sldMk cId="3110094349" sldId="306"/>
        </pc:sldMkLst>
        <pc:spChg chg="add mod">
          <ac:chgData name="Elijah Scott" userId="b49ab789-c91d-4614-807a-8a1c421800cd" providerId="ADAL" clId="{C9830372-434E-45F1-8B0C-3D31ACBA1788}" dt="2023-07-24T19:16:38.880" v="4633" actId="20577"/>
          <ac:spMkLst>
            <pc:docMk/>
            <pc:sldMk cId="3110094349" sldId="306"/>
            <ac:spMk id="4" creationId="{ACF2F73B-6045-84D1-134E-CA187B15B622}"/>
          </ac:spMkLst>
        </pc:spChg>
        <pc:spChg chg="add del">
          <ac:chgData name="Elijah Scott" userId="b49ab789-c91d-4614-807a-8a1c421800cd" providerId="ADAL" clId="{C9830372-434E-45F1-8B0C-3D31ACBA1788}" dt="2023-07-24T14:19:28.036" v="2641" actId="26606"/>
          <ac:spMkLst>
            <pc:docMk/>
            <pc:sldMk cId="3110094349" sldId="306"/>
            <ac:spMk id="8" creationId="{0B761509-3B9A-49A6-A84B-C3D86811697D}"/>
          </ac:spMkLst>
        </pc:spChg>
        <pc:spChg chg="add del">
          <ac:chgData name="Elijah Scott" userId="b49ab789-c91d-4614-807a-8a1c421800cd" providerId="ADAL" clId="{C9830372-434E-45F1-8B0C-3D31ACBA1788}" dt="2023-07-24T14:19:28.036" v="2641" actId="26606"/>
          <ac:spMkLst>
            <pc:docMk/>
            <pc:sldMk cId="3110094349" sldId="306"/>
            <ac:spMk id="10" creationId="{91DE43FD-EB47-414A-B0AB-169B0FFFA527}"/>
          </ac:spMkLst>
        </pc:spChg>
        <pc:spChg chg="add del">
          <ac:chgData name="Elijah Scott" userId="b49ab789-c91d-4614-807a-8a1c421800cd" providerId="ADAL" clId="{C9830372-434E-45F1-8B0C-3D31ACBA1788}" dt="2023-07-24T14:19:30.610" v="2643" actId="26606"/>
          <ac:spMkLst>
            <pc:docMk/>
            <pc:sldMk cId="3110094349" sldId="306"/>
            <ac:spMk id="16" creationId="{9A97C86A-04D6-40F7-AE84-31AB43E6A846}"/>
          </ac:spMkLst>
        </pc:spChg>
        <pc:spChg chg="add del">
          <ac:chgData name="Elijah Scott" userId="b49ab789-c91d-4614-807a-8a1c421800cd" providerId="ADAL" clId="{C9830372-434E-45F1-8B0C-3D31ACBA1788}" dt="2023-07-24T14:19:30.610" v="2643" actId="26606"/>
          <ac:spMkLst>
            <pc:docMk/>
            <pc:sldMk cId="3110094349" sldId="306"/>
            <ac:spMk id="17" creationId="{F3060C83-F051-4F0E-ABAD-AA0DFC48B218}"/>
          </ac:spMkLst>
        </pc:spChg>
        <pc:spChg chg="add del">
          <ac:chgData name="Elijah Scott" userId="b49ab789-c91d-4614-807a-8a1c421800cd" providerId="ADAL" clId="{C9830372-434E-45F1-8B0C-3D31ACBA1788}" dt="2023-07-24T14:19:30.610" v="2643" actId="26606"/>
          <ac:spMkLst>
            <pc:docMk/>
            <pc:sldMk cId="3110094349" sldId="306"/>
            <ac:spMk id="18" creationId="{FF9F2414-84E8-453E-B1F3-389FDE8192D9}"/>
          </ac:spMkLst>
        </pc:spChg>
        <pc:spChg chg="add del">
          <ac:chgData name="Elijah Scott" userId="b49ab789-c91d-4614-807a-8a1c421800cd" providerId="ADAL" clId="{C9830372-434E-45F1-8B0C-3D31ACBA1788}" dt="2023-07-24T14:19:30.610" v="2643" actId="26606"/>
          <ac:spMkLst>
            <pc:docMk/>
            <pc:sldMk cId="3110094349" sldId="306"/>
            <ac:spMk id="19" creationId="{83C98ABE-055B-441F-B07E-44F97F083C39}"/>
          </ac:spMkLst>
        </pc:spChg>
        <pc:spChg chg="add del">
          <ac:chgData name="Elijah Scott" userId="b49ab789-c91d-4614-807a-8a1c421800cd" providerId="ADAL" clId="{C9830372-434E-45F1-8B0C-3D31ACBA1788}" dt="2023-07-24T14:19:30.610" v="2643" actId="26606"/>
          <ac:spMkLst>
            <pc:docMk/>
            <pc:sldMk cId="3110094349" sldId="306"/>
            <ac:spMk id="20" creationId="{3ECA69A1-7536-43AC-85EF-C7106179F5ED}"/>
          </ac:spMkLst>
        </pc:spChg>
        <pc:spChg chg="add del">
          <ac:chgData name="Elijah Scott" userId="b49ab789-c91d-4614-807a-8a1c421800cd" providerId="ADAL" clId="{C9830372-434E-45F1-8B0C-3D31ACBA1788}" dt="2023-07-24T14:19:30.610" v="2643" actId="26606"/>
          <ac:spMkLst>
            <pc:docMk/>
            <pc:sldMk cId="3110094349" sldId="306"/>
            <ac:spMk id="21" creationId="{29FDB030-9B49-4CED-8CCD-4D99382388AC}"/>
          </ac:spMkLst>
        </pc:spChg>
        <pc:spChg chg="add del">
          <ac:chgData name="Elijah Scott" userId="b49ab789-c91d-4614-807a-8a1c421800cd" providerId="ADAL" clId="{C9830372-434E-45F1-8B0C-3D31ACBA1788}" dt="2023-07-24T14:19:30.610" v="2643" actId="26606"/>
          <ac:spMkLst>
            <pc:docMk/>
            <pc:sldMk cId="3110094349" sldId="306"/>
            <ac:spMk id="22" creationId="{3783CA14-24A1-485C-8B30-D6A5D87987AD}"/>
          </ac:spMkLst>
        </pc:spChg>
        <pc:grpChg chg="add del">
          <ac:chgData name="Elijah Scott" userId="b49ab789-c91d-4614-807a-8a1c421800cd" providerId="ADAL" clId="{C9830372-434E-45F1-8B0C-3D31ACBA1788}" dt="2023-07-24T14:19:28.036" v="2641" actId="26606"/>
          <ac:grpSpMkLst>
            <pc:docMk/>
            <pc:sldMk cId="3110094349" sldId="306"/>
            <ac:grpSpMk id="12" creationId="{58495BCC-CE77-4CC2-952E-846F41119FD5}"/>
          </ac:grpSpMkLst>
        </pc:grpChg>
        <pc:picChg chg="add mod">
          <ac:chgData name="Elijah Scott" userId="b49ab789-c91d-4614-807a-8a1c421800cd" providerId="ADAL" clId="{C9830372-434E-45F1-8B0C-3D31ACBA1788}" dt="2023-07-24T14:19:30.610" v="2643" actId="26606"/>
          <ac:picMkLst>
            <pc:docMk/>
            <pc:sldMk cId="3110094349" sldId="306"/>
            <ac:picMk id="3" creationId="{A09B183D-F5B3-8E12-80E0-EC69D910BA3D}"/>
          </ac:picMkLst>
        </pc:picChg>
        <pc:picChg chg="add mod">
          <ac:chgData name="Elijah Scott" userId="b49ab789-c91d-4614-807a-8a1c421800cd" providerId="ADAL" clId="{C9830372-434E-45F1-8B0C-3D31ACBA1788}" dt="2023-07-24T14:29:44.146" v="2762" actId="1076"/>
          <ac:picMkLst>
            <pc:docMk/>
            <pc:sldMk cId="3110094349" sldId="306"/>
            <ac:picMk id="11266" creationId="{29AEE158-440E-9EA4-4169-CE7FFE14023A}"/>
          </ac:picMkLst>
        </pc:picChg>
      </pc:sldChg>
      <pc:sldChg chg="addSp modSp new mod ord">
        <pc:chgData name="Elijah Scott" userId="b49ab789-c91d-4614-807a-8a1c421800cd" providerId="ADAL" clId="{C9830372-434E-45F1-8B0C-3D31ACBA1788}" dt="2023-07-24T20:18:57.642" v="5146"/>
        <pc:sldMkLst>
          <pc:docMk/>
          <pc:sldMk cId="3689497601" sldId="307"/>
        </pc:sldMkLst>
        <pc:spChg chg="add mod">
          <ac:chgData name="Elijah Scott" userId="b49ab789-c91d-4614-807a-8a1c421800cd" providerId="ADAL" clId="{C9830372-434E-45F1-8B0C-3D31ACBA1788}" dt="2023-07-24T19:16:52.522" v="4634"/>
          <ac:spMkLst>
            <pc:docMk/>
            <pc:sldMk cId="3689497601" sldId="307"/>
            <ac:spMk id="4" creationId="{EE4E25D3-934E-447C-77E8-3E0A190F6412}"/>
          </ac:spMkLst>
        </pc:spChg>
        <pc:picChg chg="add mod">
          <ac:chgData name="Elijah Scott" userId="b49ab789-c91d-4614-807a-8a1c421800cd" providerId="ADAL" clId="{C9830372-434E-45F1-8B0C-3D31ACBA1788}" dt="2023-07-24T14:19:40.600" v="2646" actId="1076"/>
          <ac:picMkLst>
            <pc:docMk/>
            <pc:sldMk cId="3689497601" sldId="307"/>
            <ac:picMk id="3" creationId="{C9FB96FC-EC2D-3D66-DA70-DEF1E9CF963E}"/>
          </ac:picMkLst>
        </pc:picChg>
        <pc:picChg chg="add mod">
          <ac:chgData name="Elijah Scott" userId="b49ab789-c91d-4614-807a-8a1c421800cd" providerId="ADAL" clId="{C9830372-434E-45F1-8B0C-3D31ACBA1788}" dt="2023-07-24T14:30:05.667" v="2766" actId="1076"/>
          <ac:picMkLst>
            <pc:docMk/>
            <pc:sldMk cId="3689497601" sldId="307"/>
            <ac:picMk id="12290" creationId="{D391ED41-EDF2-027F-11E6-E86F3C95076F}"/>
          </ac:picMkLst>
        </pc:picChg>
      </pc:sldChg>
      <pc:sldChg chg="addSp delSp modSp new mod">
        <pc:chgData name="Elijah Scott" userId="b49ab789-c91d-4614-807a-8a1c421800cd" providerId="ADAL" clId="{C9830372-434E-45F1-8B0C-3D31ACBA1788}" dt="2023-07-24T20:12:09.302" v="4987" actId="403"/>
        <pc:sldMkLst>
          <pc:docMk/>
          <pc:sldMk cId="2414447213" sldId="308"/>
        </pc:sldMkLst>
        <pc:spChg chg="mod">
          <ac:chgData name="Elijah Scott" userId="b49ab789-c91d-4614-807a-8a1c421800cd" providerId="ADAL" clId="{C9830372-434E-45F1-8B0C-3D31ACBA1788}" dt="2023-07-24T18:07:34.405" v="4329" actId="20577"/>
          <ac:spMkLst>
            <pc:docMk/>
            <pc:sldMk cId="2414447213" sldId="308"/>
            <ac:spMk id="2" creationId="{864C0AC8-AE6B-8186-9170-51A3164704A1}"/>
          </ac:spMkLst>
        </pc:spChg>
        <pc:spChg chg="mod">
          <ac:chgData name="Elijah Scott" userId="b49ab789-c91d-4614-807a-8a1c421800cd" providerId="ADAL" clId="{C9830372-434E-45F1-8B0C-3D31ACBA1788}" dt="2023-07-24T20:12:09.302" v="4987" actId="403"/>
          <ac:spMkLst>
            <pc:docMk/>
            <pc:sldMk cId="2414447213" sldId="308"/>
            <ac:spMk id="3" creationId="{346211BF-F648-0BB9-41E9-1FF81BE8128B}"/>
          </ac:spMkLst>
        </pc:spChg>
        <pc:picChg chg="add del">
          <ac:chgData name="Elijah Scott" userId="b49ab789-c91d-4614-807a-8a1c421800cd" providerId="ADAL" clId="{C9830372-434E-45F1-8B0C-3D31ACBA1788}" dt="2023-07-24T18:01:58.933" v="4275" actId="22"/>
          <ac:picMkLst>
            <pc:docMk/>
            <pc:sldMk cId="2414447213" sldId="308"/>
            <ac:picMk id="5" creationId="{306C2F23-97F2-99D7-0F33-15DA90B5C52B}"/>
          </ac:picMkLst>
        </pc:picChg>
      </pc:sldChg>
      <pc:sldChg chg="new del">
        <pc:chgData name="Elijah Scott" userId="b49ab789-c91d-4614-807a-8a1c421800cd" providerId="ADAL" clId="{C9830372-434E-45F1-8B0C-3D31ACBA1788}" dt="2023-07-24T15:01:04.329" v="3147" actId="680"/>
        <pc:sldMkLst>
          <pc:docMk/>
          <pc:sldMk cId="3802655592" sldId="308"/>
        </pc:sldMkLst>
      </pc:sldChg>
      <pc:sldChg chg="addSp delSp modSp new mod">
        <pc:chgData name="Elijah Scott" userId="b49ab789-c91d-4614-807a-8a1c421800cd" providerId="ADAL" clId="{C9830372-434E-45F1-8B0C-3D31ACBA1788}" dt="2023-07-24T20:16:18.292" v="5084" actId="20577"/>
        <pc:sldMkLst>
          <pc:docMk/>
          <pc:sldMk cId="2450767504" sldId="309"/>
        </pc:sldMkLst>
        <pc:spChg chg="mod">
          <ac:chgData name="Elijah Scott" userId="b49ab789-c91d-4614-807a-8a1c421800cd" providerId="ADAL" clId="{C9830372-434E-45F1-8B0C-3D31ACBA1788}" dt="2023-07-24T20:16:18.292" v="5084" actId="20577"/>
          <ac:spMkLst>
            <pc:docMk/>
            <pc:sldMk cId="2450767504" sldId="309"/>
            <ac:spMk id="2" creationId="{AB2FCB11-E01E-3369-2FD6-02E9CC3EE8BC}"/>
          </ac:spMkLst>
        </pc:spChg>
        <pc:spChg chg="mod">
          <ac:chgData name="Elijah Scott" userId="b49ab789-c91d-4614-807a-8a1c421800cd" providerId="ADAL" clId="{C9830372-434E-45F1-8B0C-3D31ACBA1788}" dt="2023-07-24T17:32:40.759" v="3896" actId="1076"/>
          <ac:spMkLst>
            <pc:docMk/>
            <pc:sldMk cId="2450767504" sldId="309"/>
            <ac:spMk id="3" creationId="{0152D718-3035-3C36-0773-451CC807540A}"/>
          </ac:spMkLst>
        </pc:spChg>
        <pc:spChg chg="add del">
          <ac:chgData name="Elijah Scott" userId="b49ab789-c91d-4614-807a-8a1c421800cd" providerId="ADAL" clId="{C9830372-434E-45F1-8B0C-3D31ACBA1788}" dt="2023-07-24T17:35:33.033" v="3905"/>
          <ac:spMkLst>
            <pc:docMk/>
            <pc:sldMk cId="2450767504" sldId="309"/>
            <ac:spMk id="8" creationId="{A6A35C8D-D3D5-AE6C-49FD-21D71137A7AE}"/>
          </ac:spMkLst>
        </pc:spChg>
        <pc:spChg chg="add del">
          <ac:chgData name="Elijah Scott" userId="b49ab789-c91d-4614-807a-8a1c421800cd" providerId="ADAL" clId="{C9830372-434E-45F1-8B0C-3D31ACBA1788}" dt="2023-07-24T17:35:45.394" v="3907"/>
          <ac:spMkLst>
            <pc:docMk/>
            <pc:sldMk cId="2450767504" sldId="309"/>
            <ac:spMk id="9" creationId="{D69505BB-EDC8-5BF0-F13F-6A92C5F8DF53}"/>
          </ac:spMkLst>
        </pc:spChg>
        <pc:spChg chg="add del">
          <ac:chgData name="Elijah Scott" userId="b49ab789-c91d-4614-807a-8a1c421800cd" providerId="ADAL" clId="{C9830372-434E-45F1-8B0C-3D31ACBA1788}" dt="2023-07-24T17:39:11.766" v="3916"/>
          <ac:spMkLst>
            <pc:docMk/>
            <pc:sldMk cId="2450767504" sldId="309"/>
            <ac:spMk id="14" creationId="{D0FE49E9-A131-3E73-0936-A2926BF7D646}"/>
          </ac:spMkLst>
        </pc:spChg>
        <pc:picChg chg="add mod">
          <ac:chgData name="Elijah Scott" userId="b49ab789-c91d-4614-807a-8a1c421800cd" providerId="ADAL" clId="{C9830372-434E-45F1-8B0C-3D31ACBA1788}" dt="2023-07-24T17:31:39.675" v="3890" actId="1076"/>
          <ac:picMkLst>
            <pc:docMk/>
            <pc:sldMk cId="2450767504" sldId="309"/>
            <ac:picMk id="5" creationId="{51F37634-4155-9660-E9E2-41ACDC362CF9}"/>
          </ac:picMkLst>
        </pc:picChg>
        <pc:picChg chg="add mod">
          <ac:chgData name="Elijah Scott" userId="b49ab789-c91d-4614-807a-8a1c421800cd" providerId="ADAL" clId="{C9830372-434E-45F1-8B0C-3D31ACBA1788}" dt="2023-07-24T17:32:18.924" v="3893" actId="14100"/>
          <ac:picMkLst>
            <pc:docMk/>
            <pc:sldMk cId="2450767504" sldId="309"/>
            <ac:picMk id="7" creationId="{0631B9CB-5168-0735-F7CA-E4D3C28BABD4}"/>
          </ac:picMkLst>
        </pc:picChg>
        <pc:picChg chg="add mod">
          <ac:chgData name="Elijah Scott" userId="b49ab789-c91d-4614-807a-8a1c421800cd" providerId="ADAL" clId="{C9830372-434E-45F1-8B0C-3D31ACBA1788}" dt="2023-07-24T17:36:11.775" v="3910" actId="14100"/>
          <ac:picMkLst>
            <pc:docMk/>
            <pc:sldMk cId="2450767504" sldId="309"/>
            <ac:picMk id="11" creationId="{4A9B293D-5E6A-609B-B908-F3C4B8A4D73C}"/>
          </ac:picMkLst>
        </pc:picChg>
        <pc:picChg chg="add mod">
          <ac:chgData name="Elijah Scott" userId="b49ab789-c91d-4614-807a-8a1c421800cd" providerId="ADAL" clId="{C9830372-434E-45F1-8B0C-3D31ACBA1788}" dt="2023-07-24T17:37:32.689" v="3914" actId="1076"/>
          <ac:picMkLst>
            <pc:docMk/>
            <pc:sldMk cId="2450767504" sldId="309"/>
            <ac:picMk id="13" creationId="{39FC2D6E-BDD6-7AAD-DEB0-0F283B493EB2}"/>
          </ac:picMkLst>
        </pc:picChg>
        <pc:picChg chg="add mod">
          <ac:chgData name="Elijah Scott" userId="b49ab789-c91d-4614-807a-8a1c421800cd" providerId="ADAL" clId="{C9830372-434E-45F1-8B0C-3D31ACBA1788}" dt="2023-07-24T17:39:35.316" v="3919" actId="14100"/>
          <ac:picMkLst>
            <pc:docMk/>
            <pc:sldMk cId="2450767504" sldId="309"/>
            <ac:picMk id="16" creationId="{C06F78AC-9A35-8F04-C632-A2EE0D221569}"/>
          </ac:picMkLst>
        </pc:picChg>
        <pc:picChg chg="add mod">
          <ac:chgData name="Elijah Scott" userId="b49ab789-c91d-4614-807a-8a1c421800cd" providerId="ADAL" clId="{C9830372-434E-45F1-8B0C-3D31ACBA1788}" dt="2023-07-24T17:30:36.841" v="3888" actId="14100"/>
          <ac:picMkLst>
            <pc:docMk/>
            <pc:sldMk cId="2450767504" sldId="309"/>
            <ac:picMk id="13314" creationId="{191FAA41-4365-13FF-8045-A39CD8406CAB}"/>
          </ac:picMkLst>
        </pc:picChg>
        <pc:picChg chg="add mod">
          <ac:chgData name="Elijah Scott" userId="b49ab789-c91d-4614-807a-8a1c421800cd" providerId="ADAL" clId="{C9830372-434E-45F1-8B0C-3D31ACBA1788}" dt="2023-07-24T17:32:57.163" v="3898" actId="14100"/>
          <ac:picMkLst>
            <pc:docMk/>
            <pc:sldMk cId="2450767504" sldId="309"/>
            <ac:picMk id="13316" creationId="{B65F09F4-D506-76DF-F7F7-83432439A88E}"/>
          </ac:picMkLst>
        </pc:picChg>
        <pc:picChg chg="add del">
          <ac:chgData name="Elijah Scott" userId="b49ab789-c91d-4614-807a-8a1c421800cd" providerId="ADAL" clId="{C9830372-434E-45F1-8B0C-3D31ACBA1788}" dt="2023-07-24T17:33:35.770" v="3900"/>
          <ac:picMkLst>
            <pc:docMk/>
            <pc:sldMk cId="2450767504" sldId="309"/>
            <ac:picMk id="13318" creationId="{69AF9444-5E01-558F-0C15-76E0ADE945E4}"/>
          </ac:picMkLst>
        </pc:picChg>
        <pc:picChg chg="add mod">
          <ac:chgData name="Elijah Scott" userId="b49ab789-c91d-4614-807a-8a1c421800cd" providerId="ADAL" clId="{C9830372-434E-45F1-8B0C-3D31ACBA1788}" dt="2023-07-24T17:33:59.005" v="3903" actId="14100"/>
          <ac:picMkLst>
            <pc:docMk/>
            <pc:sldMk cId="2450767504" sldId="309"/>
            <ac:picMk id="13320" creationId="{3FF46257-C54F-3459-1C41-132B50C36383}"/>
          </ac:picMkLst>
        </pc:picChg>
      </pc:sldChg>
      <pc:sldChg chg="new del">
        <pc:chgData name="Elijah Scott" userId="b49ab789-c91d-4614-807a-8a1c421800cd" providerId="ADAL" clId="{C9830372-434E-45F1-8B0C-3D31ACBA1788}" dt="2023-07-24T17:29:11.440" v="3879" actId="2696"/>
        <pc:sldMkLst>
          <pc:docMk/>
          <pc:sldMk cId="1242010999" sldId="310"/>
        </pc:sldMkLst>
      </pc:sldChg>
      <pc:sldChg chg="modSp new mod">
        <pc:chgData name="Elijah Scott" userId="b49ab789-c91d-4614-807a-8a1c421800cd" providerId="ADAL" clId="{C9830372-434E-45F1-8B0C-3D31ACBA1788}" dt="2023-07-24T18:07:19.129" v="4328" actId="14100"/>
        <pc:sldMkLst>
          <pc:docMk/>
          <pc:sldMk cId="4042944442" sldId="310"/>
        </pc:sldMkLst>
        <pc:spChg chg="mod">
          <ac:chgData name="Elijah Scott" userId="b49ab789-c91d-4614-807a-8a1c421800cd" providerId="ADAL" clId="{C9830372-434E-45F1-8B0C-3D31ACBA1788}" dt="2023-07-24T18:04:49.600" v="4290" actId="14100"/>
          <ac:spMkLst>
            <pc:docMk/>
            <pc:sldMk cId="4042944442" sldId="310"/>
            <ac:spMk id="2" creationId="{383536C8-1F27-B690-7A12-1BF59AB7660D}"/>
          </ac:spMkLst>
        </pc:spChg>
        <pc:spChg chg="mod">
          <ac:chgData name="Elijah Scott" userId="b49ab789-c91d-4614-807a-8a1c421800cd" providerId="ADAL" clId="{C9830372-434E-45F1-8B0C-3D31ACBA1788}" dt="2023-07-24T18:07:19.129" v="4328" actId="14100"/>
          <ac:spMkLst>
            <pc:docMk/>
            <pc:sldMk cId="4042944442" sldId="310"/>
            <ac:spMk id="3" creationId="{8EA8B2F7-1F21-86F4-D1D7-508A26BD20C6}"/>
          </ac:spMkLst>
        </pc:spChg>
      </pc:sldChg>
      <pc:sldChg chg="modSp new mod">
        <pc:chgData name="Elijah Scott" userId="b49ab789-c91d-4614-807a-8a1c421800cd" providerId="ADAL" clId="{C9830372-434E-45F1-8B0C-3D31ACBA1788}" dt="2023-07-24T20:12:48.077" v="4988" actId="113"/>
        <pc:sldMkLst>
          <pc:docMk/>
          <pc:sldMk cId="197760843" sldId="311"/>
        </pc:sldMkLst>
        <pc:spChg chg="mod">
          <ac:chgData name="Elijah Scott" userId="b49ab789-c91d-4614-807a-8a1c421800cd" providerId="ADAL" clId="{C9830372-434E-45F1-8B0C-3D31ACBA1788}" dt="2023-07-24T18:19:02.275" v="4610" actId="113"/>
          <ac:spMkLst>
            <pc:docMk/>
            <pc:sldMk cId="197760843" sldId="311"/>
            <ac:spMk id="2" creationId="{B211ADC4-F3D1-B3DF-F1FE-FE48D40AB1E9}"/>
          </ac:spMkLst>
        </pc:spChg>
        <pc:spChg chg="mod">
          <ac:chgData name="Elijah Scott" userId="b49ab789-c91d-4614-807a-8a1c421800cd" providerId="ADAL" clId="{C9830372-434E-45F1-8B0C-3D31ACBA1788}" dt="2023-07-24T20:12:48.077" v="4988" actId="113"/>
          <ac:spMkLst>
            <pc:docMk/>
            <pc:sldMk cId="197760843" sldId="311"/>
            <ac:spMk id="3" creationId="{1ABAE604-B768-4DA1-1901-73733CD00E77}"/>
          </ac:spMkLst>
        </pc:spChg>
      </pc:sldChg>
      <pc:sldChg chg="addSp delSp modSp add mod">
        <pc:chgData name="Elijah Scott" userId="b49ab789-c91d-4614-807a-8a1c421800cd" providerId="ADAL" clId="{C9830372-434E-45F1-8B0C-3D31ACBA1788}" dt="2023-07-24T19:28:28.127" v="4690" actId="20577"/>
        <pc:sldMkLst>
          <pc:docMk/>
          <pc:sldMk cId="1196133964" sldId="312"/>
        </pc:sldMkLst>
        <pc:spChg chg="mod">
          <ac:chgData name="Elijah Scott" userId="b49ab789-c91d-4614-807a-8a1c421800cd" providerId="ADAL" clId="{C9830372-434E-45F1-8B0C-3D31ACBA1788}" dt="2023-07-24T18:17:58.191" v="4552" actId="115"/>
          <ac:spMkLst>
            <pc:docMk/>
            <pc:sldMk cId="1196133964" sldId="312"/>
            <ac:spMk id="2" creationId="{B211ADC4-F3D1-B3DF-F1FE-FE48D40AB1E9}"/>
          </ac:spMkLst>
        </pc:spChg>
        <pc:spChg chg="mod">
          <ac:chgData name="Elijah Scott" userId="b49ab789-c91d-4614-807a-8a1c421800cd" providerId="ADAL" clId="{C9830372-434E-45F1-8B0C-3D31ACBA1788}" dt="2023-07-24T19:28:28.127" v="4690" actId="20577"/>
          <ac:spMkLst>
            <pc:docMk/>
            <pc:sldMk cId="1196133964" sldId="312"/>
            <ac:spMk id="3" creationId="{1ABAE604-B768-4DA1-1901-73733CD00E77}"/>
          </ac:spMkLst>
        </pc:spChg>
        <pc:spChg chg="add del">
          <ac:chgData name="Elijah Scott" userId="b49ab789-c91d-4614-807a-8a1c421800cd" providerId="ADAL" clId="{C9830372-434E-45F1-8B0C-3D31ACBA1788}" dt="2023-07-24T18:18:30.786" v="4602"/>
          <ac:spMkLst>
            <pc:docMk/>
            <pc:sldMk cId="1196133964" sldId="312"/>
            <ac:spMk id="4" creationId="{C4FD5C81-224B-E925-ADBF-CFDEA4346220}"/>
          </ac:spMkLst>
        </pc:spChg>
      </pc:sldChg>
      <pc:sldChg chg="new del">
        <pc:chgData name="Elijah Scott" userId="b49ab789-c91d-4614-807a-8a1c421800cd" providerId="ADAL" clId="{C9830372-434E-45F1-8B0C-3D31ACBA1788}" dt="2023-07-24T18:19:47.375" v="4618" actId="680"/>
        <pc:sldMkLst>
          <pc:docMk/>
          <pc:sldMk cId="3069210948" sldId="313"/>
        </pc:sldMkLst>
      </pc:sldChg>
      <pc:sldChg chg="addSp delSp add mod ord">
        <pc:chgData name="Elijah Scott" userId="b49ab789-c91d-4614-807a-8a1c421800cd" providerId="ADAL" clId="{C9830372-434E-45F1-8B0C-3D31ACBA1788}" dt="2023-07-24T19:20:15.407" v="4642"/>
        <pc:sldMkLst>
          <pc:docMk/>
          <pc:sldMk cId="3988974244" sldId="313"/>
        </pc:sldMkLst>
        <pc:picChg chg="del">
          <ac:chgData name="Elijah Scott" userId="b49ab789-c91d-4614-807a-8a1c421800cd" providerId="ADAL" clId="{C9830372-434E-45F1-8B0C-3D31ACBA1788}" dt="2023-07-24T19:17:09.089" v="4636" actId="478"/>
          <ac:picMkLst>
            <pc:docMk/>
            <pc:sldMk cId="3988974244" sldId="313"/>
            <ac:picMk id="3" creationId="{C9FB96FC-EC2D-3D66-DA70-DEF1E9CF963E}"/>
          </ac:picMkLst>
        </pc:picChg>
        <pc:picChg chg="add">
          <ac:chgData name="Elijah Scott" userId="b49ab789-c91d-4614-807a-8a1c421800cd" providerId="ADAL" clId="{C9830372-434E-45F1-8B0C-3D31ACBA1788}" dt="2023-07-24T19:17:40.551" v="4637" actId="22"/>
          <ac:picMkLst>
            <pc:docMk/>
            <pc:sldMk cId="3988974244" sldId="313"/>
            <ac:picMk id="5" creationId="{C432FB4B-B43C-236C-A6D1-7E9DB19050D9}"/>
          </ac:picMkLst>
        </pc:picChg>
      </pc:sldChg>
      <pc:sldChg chg="addSp delSp add mod ord">
        <pc:chgData name="Elijah Scott" userId="b49ab789-c91d-4614-807a-8a1c421800cd" providerId="ADAL" clId="{C9830372-434E-45F1-8B0C-3D31ACBA1788}" dt="2023-07-24T19:20:15.407" v="4642"/>
        <pc:sldMkLst>
          <pc:docMk/>
          <pc:sldMk cId="1445180176" sldId="314"/>
        </pc:sldMkLst>
        <pc:picChg chg="add">
          <ac:chgData name="Elijah Scott" userId="b49ab789-c91d-4614-807a-8a1c421800cd" providerId="ADAL" clId="{C9830372-434E-45F1-8B0C-3D31ACBA1788}" dt="2023-07-24T19:18:11.196" v="4640" actId="22"/>
          <ac:picMkLst>
            <pc:docMk/>
            <pc:sldMk cId="1445180176" sldId="314"/>
            <ac:picMk id="3" creationId="{2A523541-7A6A-EC92-95D6-16FCFFEB268C}"/>
          </ac:picMkLst>
        </pc:picChg>
        <pc:picChg chg="del">
          <ac:chgData name="Elijah Scott" userId="b49ab789-c91d-4614-807a-8a1c421800cd" providerId="ADAL" clId="{C9830372-434E-45F1-8B0C-3D31ACBA1788}" dt="2023-07-24T19:17:47.426" v="4639" actId="478"/>
          <ac:picMkLst>
            <pc:docMk/>
            <pc:sldMk cId="1445180176" sldId="314"/>
            <ac:picMk id="5" creationId="{C432FB4B-B43C-236C-A6D1-7E9DB19050D9}"/>
          </ac:picMkLst>
        </pc:picChg>
      </pc:sldChg>
      <pc:sldChg chg="modSp add mod">
        <pc:chgData name="Elijah Scott" userId="b49ab789-c91d-4614-807a-8a1c421800cd" providerId="ADAL" clId="{C9830372-434E-45F1-8B0C-3D31ACBA1788}" dt="2023-07-24T19:28:39.458" v="4698" actId="115"/>
        <pc:sldMkLst>
          <pc:docMk/>
          <pc:sldMk cId="4031042931" sldId="315"/>
        </pc:sldMkLst>
        <pc:spChg chg="mod">
          <ac:chgData name="Elijah Scott" userId="b49ab789-c91d-4614-807a-8a1c421800cd" providerId="ADAL" clId="{C9830372-434E-45F1-8B0C-3D31ACBA1788}" dt="2023-07-24T19:28:39.458" v="4698" actId="115"/>
          <ac:spMkLst>
            <pc:docMk/>
            <pc:sldMk cId="4031042931" sldId="315"/>
            <ac:spMk id="3" creationId="{1ABAE604-B768-4DA1-1901-73733CD00E77}"/>
          </ac:spMkLst>
        </pc:spChg>
      </pc:sldChg>
      <pc:sldChg chg="modSp add mod">
        <pc:chgData name="Elijah Scott" userId="b49ab789-c91d-4614-807a-8a1c421800cd" providerId="ADAL" clId="{C9830372-434E-45F1-8B0C-3D31ACBA1788}" dt="2023-07-24T19:29:21.680" v="4707" actId="20577"/>
        <pc:sldMkLst>
          <pc:docMk/>
          <pc:sldMk cId="3615305841" sldId="316"/>
        </pc:sldMkLst>
        <pc:spChg chg="mod">
          <ac:chgData name="Elijah Scott" userId="b49ab789-c91d-4614-807a-8a1c421800cd" providerId="ADAL" clId="{C9830372-434E-45F1-8B0C-3D31ACBA1788}" dt="2023-07-24T19:29:21.680" v="4707" actId="20577"/>
          <ac:spMkLst>
            <pc:docMk/>
            <pc:sldMk cId="3615305841" sldId="316"/>
            <ac:spMk id="3" creationId="{1ABAE604-B768-4DA1-1901-73733CD00E77}"/>
          </ac:spMkLst>
        </pc:spChg>
      </pc:sldChg>
      <pc:sldChg chg="modSp add mod">
        <pc:chgData name="Elijah Scott" userId="b49ab789-c91d-4614-807a-8a1c421800cd" providerId="ADAL" clId="{C9830372-434E-45F1-8B0C-3D31ACBA1788}" dt="2023-07-24T19:36:04.980" v="4711" actId="115"/>
        <pc:sldMkLst>
          <pc:docMk/>
          <pc:sldMk cId="4176966270" sldId="317"/>
        </pc:sldMkLst>
        <pc:spChg chg="mod">
          <ac:chgData name="Elijah Scott" userId="b49ab789-c91d-4614-807a-8a1c421800cd" providerId="ADAL" clId="{C9830372-434E-45F1-8B0C-3D31ACBA1788}" dt="2023-07-24T19:36:04.980" v="4711" actId="115"/>
          <ac:spMkLst>
            <pc:docMk/>
            <pc:sldMk cId="4176966270" sldId="317"/>
            <ac:spMk id="3" creationId="{1ABAE604-B768-4DA1-1901-73733CD00E77}"/>
          </ac:spMkLst>
        </pc:spChg>
      </pc:sldChg>
      <pc:sldChg chg="modSp new mod">
        <pc:chgData name="Elijah Scott" userId="b49ab789-c91d-4614-807a-8a1c421800cd" providerId="ADAL" clId="{C9830372-434E-45F1-8B0C-3D31ACBA1788}" dt="2023-07-24T20:17:02.293" v="5124" actId="20577"/>
        <pc:sldMkLst>
          <pc:docMk/>
          <pc:sldMk cId="1821809146" sldId="318"/>
        </pc:sldMkLst>
        <pc:spChg chg="mod">
          <ac:chgData name="Elijah Scott" userId="b49ab789-c91d-4614-807a-8a1c421800cd" providerId="ADAL" clId="{C9830372-434E-45F1-8B0C-3D31ACBA1788}" dt="2023-07-24T20:17:02.293" v="5124" actId="20577"/>
          <ac:spMkLst>
            <pc:docMk/>
            <pc:sldMk cId="1821809146" sldId="318"/>
            <ac:spMk id="2" creationId="{AA9A316C-7781-E82B-133D-F3B71A05733C}"/>
          </ac:spMkLst>
        </pc:spChg>
      </pc:sldChg>
      <pc:sldChg chg="modSp add mod ord">
        <pc:chgData name="Elijah Scott" userId="b49ab789-c91d-4614-807a-8a1c421800cd" providerId="ADAL" clId="{C9830372-434E-45F1-8B0C-3D31ACBA1788}" dt="2023-07-24T20:18:57.642" v="5146"/>
        <pc:sldMkLst>
          <pc:docMk/>
          <pc:sldMk cId="2191921596" sldId="319"/>
        </pc:sldMkLst>
        <pc:spChg chg="mod">
          <ac:chgData name="Elijah Scott" userId="b49ab789-c91d-4614-807a-8a1c421800cd" providerId="ADAL" clId="{C9830372-434E-45F1-8B0C-3D31ACBA1788}" dt="2023-07-24T20:18:11.335" v="5144" actId="6549"/>
          <ac:spMkLst>
            <pc:docMk/>
            <pc:sldMk cId="2191921596" sldId="319"/>
            <ac:spMk id="2" creationId="{AA9A316C-7781-E82B-133D-F3B71A05733C}"/>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6D9765-18BB-90BB-6C88-4A58677065C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5843C3A-552D-5277-F6C0-1793E4FAC49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EFD454C-6783-8632-5B5C-CAD516B1CF94}"/>
              </a:ext>
            </a:extLst>
          </p:cNvPr>
          <p:cNvSpPr>
            <a:spLocks noGrp="1"/>
          </p:cNvSpPr>
          <p:nvPr>
            <p:ph type="dt" sz="half" idx="10"/>
          </p:nvPr>
        </p:nvSpPr>
        <p:spPr/>
        <p:txBody>
          <a:bodyPr/>
          <a:lstStyle/>
          <a:p>
            <a:fld id="{6BAD3E83-E00E-452E-A5A6-A28A29D7B888}" type="datetimeFigureOut">
              <a:rPr lang="en-US" smtClean="0"/>
              <a:t>7/25/2023</a:t>
            </a:fld>
            <a:endParaRPr lang="en-US"/>
          </a:p>
        </p:txBody>
      </p:sp>
      <p:sp>
        <p:nvSpPr>
          <p:cNvPr id="5" name="Footer Placeholder 4">
            <a:extLst>
              <a:ext uri="{FF2B5EF4-FFF2-40B4-BE49-F238E27FC236}">
                <a16:creationId xmlns:a16="http://schemas.microsoft.com/office/drawing/2014/main" id="{492EDB5D-5B45-74C5-5B89-F767172DEFC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D1CE4E-FED0-9EF1-481C-06009A9599A2}"/>
              </a:ext>
            </a:extLst>
          </p:cNvPr>
          <p:cNvSpPr>
            <a:spLocks noGrp="1"/>
          </p:cNvSpPr>
          <p:nvPr>
            <p:ph type="sldNum" sz="quarter" idx="12"/>
          </p:nvPr>
        </p:nvSpPr>
        <p:spPr/>
        <p:txBody>
          <a:bodyPr/>
          <a:lstStyle/>
          <a:p>
            <a:fld id="{AA7E4957-E959-40F9-8D3A-DF4DCBC8A934}" type="slidenum">
              <a:rPr lang="en-US" smtClean="0"/>
              <a:t>‹#›</a:t>
            </a:fld>
            <a:endParaRPr lang="en-US"/>
          </a:p>
        </p:txBody>
      </p:sp>
    </p:spTree>
    <p:extLst>
      <p:ext uri="{BB962C8B-B14F-4D97-AF65-F5344CB8AC3E}">
        <p14:creationId xmlns:p14="http://schemas.microsoft.com/office/powerpoint/2010/main" val="2569982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71A016-742F-B86E-73B4-EC6858818E0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0D294BF-4DD7-2369-DDDE-001CAA64ED9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5146E9C-9CD4-BFE4-748A-70A2BEC1EAA3}"/>
              </a:ext>
            </a:extLst>
          </p:cNvPr>
          <p:cNvSpPr>
            <a:spLocks noGrp="1"/>
          </p:cNvSpPr>
          <p:nvPr>
            <p:ph type="dt" sz="half" idx="10"/>
          </p:nvPr>
        </p:nvSpPr>
        <p:spPr/>
        <p:txBody>
          <a:bodyPr/>
          <a:lstStyle/>
          <a:p>
            <a:fld id="{6BAD3E83-E00E-452E-A5A6-A28A29D7B888}" type="datetimeFigureOut">
              <a:rPr lang="en-US" smtClean="0"/>
              <a:t>7/25/2023</a:t>
            </a:fld>
            <a:endParaRPr lang="en-US"/>
          </a:p>
        </p:txBody>
      </p:sp>
      <p:sp>
        <p:nvSpPr>
          <p:cNvPr id="5" name="Footer Placeholder 4">
            <a:extLst>
              <a:ext uri="{FF2B5EF4-FFF2-40B4-BE49-F238E27FC236}">
                <a16:creationId xmlns:a16="http://schemas.microsoft.com/office/drawing/2014/main" id="{A03B2967-3210-A936-3E9C-485220192A6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B1E54E0-EFE3-2A56-6AF7-EB9B9205DEF1}"/>
              </a:ext>
            </a:extLst>
          </p:cNvPr>
          <p:cNvSpPr>
            <a:spLocks noGrp="1"/>
          </p:cNvSpPr>
          <p:nvPr>
            <p:ph type="sldNum" sz="quarter" idx="12"/>
          </p:nvPr>
        </p:nvSpPr>
        <p:spPr/>
        <p:txBody>
          <a:bodyPr/>
          <a:lstStyle/>
          <a:p>
            <a:fld id="{AA7E4957-E959-40F9-8D3A-DF4DCBC8A934}" type="slidenum">
              <a:rPr lang="en-US" smtClean="0"/>
              <a:t>‹#›</a:t>
            </a:fld>
            <a:endParaRPr lang="en-US"/>
          </a:p>
        </p:txBody>
      </p:sp>
    </p:spTree>
    <p:extLst>
      <p:ext uri="{BB962C8B-B14F-4D97-AF65-F5344CB8AC3E}">
        <p14:creationId xmlns:p14="http://schemas.microsoft.com/office/powerpoint/2010/main" val="19688724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862BF57-5DEF-A831-11D4-84703F5ED6E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C516487-4350-6997-9551-3A950917757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40397E-05F1-1484-60B4-07005A05CD91}"/>
              </a:ext>
            </a:extLst>
          </p:cNvPr>
          <p:cNvSpPr>
            <a:spLocks noGrp="1"/>
          </p:cNvSpPr>
          <p:nvPr>
            <p:ph type="dt" sz="half" idx="10"/>
          </p:nvPr>
        </p:nvSpPr>
        <p:spPr/>
        <p:txBody>
          <a:bodyPr/>
          <a:lstStyle/>
          <a:p>
            <a:fld id="{6BAD3E83-E00E-452E-A5A6-A28A29D7B888}" type="datetimeFigureOut">
              <a:rPr lang="en-US" smtClean="0"/>
              <a:t>7/25/2023</a:t>
            </a:fld>
            <a:endParaRPr lang="en-US"/>
          </a:p>
        </p:txBody>
      </p:sp>
      <p:sp>
        <p:nvSpPr>
          <p:cNvPr id="5" name="Footer Placeholder 4">
            <a:extLst>
              <a:ext uri="{FF2B5EF4-FFF2-40B4-BE49-F238E27FC236}">
                <a16:creationId xmlns:a16="http://schemas.microsoft.com/office/drawing/2014/main" id="{FD91FD08-10AB-DC72-7D77-EF8F3164E9E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3452F52-AAF5-B94D-B151-4D81F0CC441E}"/>
              </a:ext>
            </a:extLst>
          </p:cNvPr>
          <p:cNvSpPr>
            <a:spLocks noGrp="1"/>
          </p:cNvSpPr>
          <p:nvPr>
            <p:ph type="sldNum" sz="quarter" idx="12"/>
          </p:nvPr>
        </p:nvSpPr>
        <p:spPr/>
        <p:txBody>
          <a:bodyPr/>
          <a:lstStyle/>
          <a:p>
            <a:fld id="{AA7E4957-E959-40F9-8D3A-DF4DCBC8A934}" type="slidenum">
              <a:rPr lang="en-US" smtClean="0"/>
              <a:t>‹#›</a:t>
            </a:fld>
            <a:endParaRPr lang="en-US"/>
          </a:p>
        </p:txBody>
      </p:sp>
    </p:spTree>
    <p:extLst>
      <p:ext uri="{BB962C8B-B14F-4D97-AF65-F5344CB8AC3E}">
        <p14:creationId xmlns:p14="http://schemas.microsoft.com/office/powerpoint/2010/main" val="36601451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D7118B-5B4A-28F1-0B95-3BDEBC77657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F4A44FB-40CB-5CA4-A16D-BD91AFE2A76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61D0919-FD8F-E9FD-A1CE-7B241692E330}"/>
              </a:ext>
            </a:extLst>
          </p:cNvPr>
          <p:cNvSpPr>
            <a:spLocks noGrp="1"/>
          </p:cNvSpPr>
          <p:nvPr>
            <p:ph type="dt" sz="half" idx="10"/>
          </p:nvPr>
        </p:nvSpPr>
        <p:spPr/>
        <p:txBody>
          <a:bodyPr/>
          <a:lstStyle/>
          <a:p>
            <a:fld id="{6BAD3E83-E00E-452E-A5A6-A28A29D7B888}" type="datetimeFigureOut">
              <a:rPr lang="en-US" smtClean="0"/>
              <a:t>7/25/2023</a:t>
            </a:fld>
            <a:endParaRPr lang="en-US"/>
          </a:p>
        </p:txBody>
      </p:sp>
      <p:sp>
        <p:nvSpPr>
          <p:cNvPr id="5" name="Footer Placeholder 4">
            <a:extLst>
              <a:ext uri="{FF2B5EF4-FFF2-40B4-BE49-F238E27FC236}">
                <a16:creationId xmlns:a16="http://schemas.microsoft.com/office/drawing/2014/main" id="{727B9043-4676-93DC-987E-C228241DD85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389B1AA-0169-B86B-AE8E-695DD32796BD}"/>
              </a:ext>
            </a:extLst>
          </p:cNvPr>
          <p:cNvSpPr>
            <a:spLocks noGrp="1"/>
          </p:cNvSpPr>
          <p:nvPr>
            <p:ph type="sldNum" sz="quarter" idx="12"/>
          </p:nvPr>
        </p:nvSpPr>
        <p:spPr/>
        <p:txBody>
          <a:bodyPr/>
          <a:lstStyle/>
          <a:p>
            <a:fld id="{AA7E4957-E959-40F9-8D3A-DF4DCBC8A934}" type="slidenum">
              <a:rPr lang="en-US" smtClean="0"/>
              <a:t>‹#›</a:t>
            </a:fld>
            <a:endParaRPr lang="en-US"/>
          </a:p>
        </p:txBody>
      </p:sp>
    </p:spTree>
    <p:extLst>
      <p:ext uri="{BB962C8B-B14F-4D97-AF65-F5344CB8AC3E}">
        <p14:creationId xmlns:p14="http://schemas.microsoft.com/office/powerpoint/2010/main" val="20950647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487907-F4EE-8C96-1BA2-5D4BF4ABFC6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941A89B-DDF9-00B5-E3EC-62A6BCAFC99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38B775F-3512-0B8D-9FF8-4946CA380BE2}"/>
              </a:ext>
            </a:extLst>
          </p:cNvPr>
          <p:cNvSpPr>
            <a:spLocks noGrp="1"/>
          </p:cNvSpPr>
          <p:nvPr>
            <p:ph type="dt" sz="half" idx="10"/>
          </p:nvPr>
        </p:nvSpPr>
        <p:spPr/>
        <p:txBody>
          <a:bodyPr/>
          <a:lstStyle/>
          <a:p>
            <a:fld id="{6BAD3E83-E00E-452E-A5A6-A28A29D7B888}" type="datetimeFigureOut">
              <a:rPr lang="en-US" smtClean="0"/>
              <a:t>7/25/2023</a:t>
            </a:fld>
            <a:endParaRPr lang="en-US"/>
          </a:p>
        </p:txBody>
      </p:sp>
      <p:sp>
        <p:nvSpPr>
          <p:cNvPr id="5" name="Footer Placeholder 4">
            <a:extLst>
              <a:ext uri="{FF2B5EF4-FFF2-40B4-BE49-F238E27FC236}">
                <a16:creationId xmlns:a16="http://schemas.microsoft.com/office/drawing/2014/main" id="{5F0D3079-4922-66D2-5514-7F6F655597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DEADDE3-6C66-58B9-3335-7A604245B905}"/>
              </a:ext>
            </a:extLst>
          </p:cNvPr>
          <p:cNvSpPr>
            <a:spLocks noGrp="1"/>
          </p:cNvSpPr>
          <p:nvPr>
            <p:ph type="sldNum" sz="quarter" idx="12"/>
          </p:nvPr>
        </p:nvSpPr>
        <p:spPr/>
        <p:txBody>
          <a:bodyPr/>
          <a:lstStyle/>
          <a:p>
            <a:fld id="{AA7E4957-E959-40F9-8D3A-DF4DCBC8A934}" type="slidenum">
              <a:rPr lang="en-US" smtClean="0"/>
              <a:t>‹#›</a:t>
            </a:fld>
            <a:endParaRPr lang="en-US"/>
          </a:p>
        </p:txBody>
      </p:sp>
    </p:spTree>
    <p:extLst>
      <p:ext uri="{BB962C8B-B14F-4D97-AF65-F5344CB8AC3E}">
        <p14:creationId xmlns:p14="http://schemas.microsoft.com/office/powerpoint/2010/main" val="841191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935B76-3244-3A1A-BFCF-4EF61EE95FC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FEFBB35-6D24-F083-9FB1-B600B496014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58D1D8F-E0EF-4D43-2458-1C2FFC5983E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BA2484A-7D34-C938-BA9D-CF705941BEEF}"/>
              </a:ext>
            </a:extLst>
          </p:cNvPr>
          <p:cNvSpPr>
            <a:spLocks noGrp="1"/>
          </p:cNvSpPr>
          <p:nvPr>
            <p:ph type="dt" sz="half" idx="10"/>
          </p:nvPr>
        </p:nvSpPr>
        <p:spPr/>
        <p:txBody>
          <a:bodyPr/>
          <a:lstStyle/>
          <a:p>
            <a:fld id="{6BAD3E83-E00E-452E-A5A6-A28A29D7B888}" type="datetimeFigureOut">
              <a:rPr lang="en-US" smtClean="0"/>
              <a:t>7/25/2023</a:t>
            </a:fld>
            <a:endParaRPr lang="en-US"/>
          </a:p>
        </p:txBody>
      </p:sp>
      <p:sp>
        <p:nvSpPr>
          <p:cNvPr id="6" name="Footer Placeholder 5">
            <a:extLst>
              <a:ext uri="{FF2B5EF4-FFF2-40B4-BE49-F238E27FC236}">
                <a16:creationId xmlns:a16="http://schemas.microsoft.com/office/drawing/2014/main" id="{2F294D36-B213-A21E-F138-6190E59129F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49743C9-C36C-0700-3ED0-CA30A5EB74EB}"/>
              </a:ext>
            </a:extLst>
          </p:cNvPr>
          <p:cNvSpPr>
            <a:spLocks noGrp="1"/>
          </p:cNvSpPr>
          <p:nvPr>
            <p:ph type="sldNum" sz="quarter" idx="12"/>
          </p:nvPr>
        </p:nvSpPr>
        <p:spPr/>
        <p:txBody>
          <a:bodyPr/>
          <a:lstStyle/>
          <a:p>
            <a:fld id="{AA7E4957-E959-40F9-8D3A-DF4DCBC8A934}" type="slidenum">
              <a:rPr lang="en-US" smtClean="0"/>
              <a:t>‹#›</a:t>
            </a:fld>
            <a:endParaRPr lang="en-US"/>
          </a:p>
        </p:txBody>
      </p:sp>
    </p:spTree>
    <p:extLst>
      <p:ext uri="{BB962C8B-B14F-4D97-AF65-F5344CB8AC3E}">
        <p14:creationId xmlns:p14="http://schemas.microsoft.com/office/powerpoint/2010/main" val="10459904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852E04-B611-F863-E227-74212318778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275DBE7-5E1A-6CAF-E243-114EB8905DD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6D5F107-5315-764B-25F2-3355681632C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19DAD4B-64F5-3F95-31AA-1C4A35AB7A7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8638A84-0CE7-C8C2-FB20-B6BE251D646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BF51E43-C154-EAFB-B80B-C0DE933AF174}"/>
              </a:ext>
            </a:extLst>
          </p:cNvPr>
          <p:cNvSpPr>
            <a:spLocks noGrp="1"/>
          </p:cNvSpPr>
          <p:nvPr>
            <p:ph type="dt" sz="half" idx="10"/>
          </p:nvPr>
        </p:nvSpPr>
        <p:spPr/>
        <p:txBody>
          <a:bodyPr/>
          <a:lstStyle/>
          <a:p>
            <a:fld id="{6BAD3E83-E00E-452E-A5A6-A28A29D7B888}" type="datetimeFigureOut">
              <a:rPr lang="en-US" smtClean="0"/>
              <a:t>7/25/2023</a:t>
            </a:fld>
            <a:endParaRPr lang="en-US"/>
          </a:p>
        </p:txBody>
      </p:sp>
      <p:sp>
        <p:nvSpPr>
          <p:cNvPr id="8" name="Footer Placeholder 7">
            <a:extLst>
              <a:ext uri="{FF2B5EF4-FFF2-40B4-BE49-F238E27FC236}">
                <a16:creationId xmlns:a16="http://schemas.microsoft.com/office/drawing/2014/main" id="{0CF1DD09-3383-8804-8BC7-A811B7C0834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332A945-B758-693A-D40C-A421CC176B4A}"/>
              </a:ext>
            </a:extLst>
          </p:cNvPr>
          <p:cNvSpPr>
            <a:spLocks noGrp="1"/>
          </p:cNvSpPr>
          <p:nvPr>
            <p:ph type="sldNum" sz="quarter" idx="12"/>
          </p:nvPr>
        </p:nvSpPr>
        <p:spPr/>
        <p:txBody>
          <a:bodyPr/>
          <a:lstStyle/>
          <a:p>
            <a:fld id="{AA7E4957-E959-40F9-8D3A-DF4DCBC8A934}" type="slidenum">
              <a:rPr lang="en-US" smtClean="0"/>
              <a:t>‹#›</a:t>
            </a:fld>
            <a:endParaRPr lang="en-US"/>
          </a:p>
        </p:txBody>
      </p:sp>
    </p:spTree>
    <p:extLst>
      <p:ext uri="{BB962C8B-B14F-4D97-AF65-F5344CB8AC3E}">
        <p14:creationId xmlns:p14="http://schemas.microsoft.com/office/powerpoint/2010/main" val="32616653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F5A571-D030-D298-FE45-BBBE4DDBC4D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130CC9F-47F0-C9F7-AE02-4E2F3799AAD1}"/>
              </a:ext>
            </a:extLst>
          </p:cNvPr>
          <p:cNvSpPr>
            <a:spLocks noGrp="1"/>
          </p:cNvSpPr>
          <p:nvPr>
            <p:ph type="dt" sz="half" idx="10"/>
          </p:nvPr>
        </p:nvSpPr>
        <p:spPr/>
        <p:txBody>
          <a:bodyPr/>
          <a:lstStyle/>
          <a:p>
            <a:fld id="{6BAD3E83-E00E-452E-A5A6-A28A29D7B888}" type="datetimeFigureOut">
              <a:rPr lang="en-US" smtClean="0"/>
              <a:t>7/25/2023</a:t>
            </a:fld>
            <a:endParaRPr lang="en-US"/>
          </a:p>
        </p:txBody>
      </p:sp>
      <p:sp>
        <p:nvSpPr>
          <p:cNvPr id="4" name="Footer Placeholder 3">
            <a:extLst>
              <a:ext uri="{FF2B5EF4-FFF2-40B4-BE49-F238E27FC236}">
                <a16:creationId xmlns:a16="http://schemas.microsoft.com/office/drawing/2014/main" id="{A2A7EAE1-EF8A-4875-01EE-973AFCF26BE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A4C2BB4-2DD5-C46D-DEE8-953101A4650A}"/>
              </a:ext>
            </a:extLst>
          </p:cNvPr>
          <p:cNvSpPr>
            <a:spLocks noGrp="1"/>
          </p:cNvSpPr>
          <p:nvPr>
            <p:ph type="sldNum" sz="quarter" idx="12"/>
          </p:nvPr>
        </p:nvSpPr>
        <p:spPr/>
        <p:txBody>
          <a:bodyPr/>
          <a:lstStyle/>
          <a:p>
            <a:fld id="{AA7E4957-E959-40F9-8D3A-DF4DCBC8A934}" type="slidenum">
              <a:rPr lang="en-US" smtClean="0"/>
              <a:t>‹#›</a:t>
            </a:fld>
            <a:endParaRPr lang="en-US"/>
          </a:p>
        </p:txBody>
      </p:sp>
    </p:spTree>
    <p:extLst>
      <p:ext uri="{BB962C8B-B14F-4D97-AF65-F5344CB8AC3E}">
        <p14:creationId xmlns:p14="http://schemas.microsoft.com/office/powerpoint/2010/main" val="6234283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6278AAC-31DC-F618-445A-381F6E53A141}"/>
              </a:ext>
            </a:extLst>
          </p:cNvPr>
          <p:cNvSpPr>
            <a:spLocks noGrp="1"/>
          </p:cNvSpPr>
          <p:nvPr>
            <p:ph type="dt" sz="half" idx="10"/>
          </p:nvPr>
        </p:nvSpPr>
        <p:spPr/>
        <p:txBody>
          <a:bodyPr/>
          <a:lstStyle/>
          <a:p>
            <a:fld id="{6BAD3E83-E00E-452E-A5A6-A28A29D7B888}" type="datetimeFigureOut">
              <a:rPr lang="en-US" smtClean="0"/>
              <a:t>7/25/2023</a:t>
            </a:fld>
            <a:endParaRPr lang="en-US"/>
          </a:p>
        </p:txBody>
      </p:sp>
      <p:sp>
        <p:nvSpPr>
          <p:cNvPr id="3" name="Footer Placeholder 2">
            <a:extLst>
              <a:ext uri="{FF2B5EF4-FFF2-40B4-BE49-F238E27FC236}">
                <a16:creationId xmlns:a16="http://schemas.microsoft.com/office/drawing/2014/main" id="{ABBAFDCB-1D1B-DC5D-F194-9B468D26ABA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B75B620-3CCE-9152-F06B-185A253A8252}"/>
              </a:ext>
            </a:extLst>
          </p:cNvPr>
          <p:cNvSpPr>
            <a:spLocks noGrp="1"/>
          </p:cNvSpPr>
          <p:nvPr>
            <p:ph type="sldNum" sz="quarter" idx="12"/>
          </p:nvPr>
        </p:nvSpPr>
        <p:spPr/>
        <p:txBody>
          <a:bodyPr/>
          <a:lstStyle/>
          <a:p>
            <a:fld id="{AA7E4957-E959-40F9-8D3A-DF4DCBC8A934}" type="slidenum">
              <a:rPr lang="en-US" smtClean="0"/>
              <a:t>‹#›</a:t>
            </a:fld>
            <a:endParaRPr lang="en-US"/>
          </a:p>
        </p:txBody>
      </p:sp>
    </p:spTree>
    <p:extLst>
      <p:ext uri="{BB962C8B-B14F-4D97-AF65-F5344CB8AC3E}">
        <p14:creationId xmlns:p14="http://schemas.microsoft.com/office/powerpoint/2010/main" val="39253399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E36FCA-6C0F-FBCD-5FBE-D86693FB91C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004555E-8D75-A9F1-974B-73943FC9561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A5F2F05-25AA-647E-3148-452D54178F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FF4AEE6-451E-3571-06DB-8EF9A05AD8F3}"/>
              </a:ext>
            </a:extLst>
          </p:cNvPr>
          <p:cNvSpPr>
            <a:spLocks noGrp="1"/>
          </p:cNvSpPr>
          <p:nvPr>
            <p:ph type="dt" sz="half" idx="10"/>
          </p:nvPr>
        </p:nvSpPr>
        <p:spPr/>
        <p:txBody>
          <a:bodyPr/>
          <a:lstStyle/>
          <a:p>
            <a:fld id="{6BAD3E83-E00E-452E-A5A6-A28A29D7B888}" type="datetimeFigureOut">
              <a:rPr lang="en-US" smtClean="0"/>
              <a:t>7/25/2023</a:t>
            </a:fld>
            <a:endParaRPr lang="en-US"/>
          </a:p>
        </p:txBody>
      </p:sp>
      <p:sp>
        <p:nvSpPr>
          <p:cNvPr id="6" name="Footer Placeholder 5">
            <a:extLst>
              <a:ext uri="{FF2B5EF4-FFF2-40B4-BE49-F238E27FC236}">
                <a16:creationId xmlns:a16="http://schemas.microsoft.com/office/drawing/2014/main" id="{A2BB017E-3A55-B05B-A963-9C8CD08F8F6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0C8E039-2A85-208C-2BDD-592CCB53F43C}"/>
              </a:ext>
            </a:extLst>
          </p:cNvPr>
          <p:cNvSpPr>
            <a:spLocks noGrp="1"/>
          </p:cNvSpPr>
          <p:nvPr>
            <p:ph type="sldNum" sz="quarter" idx="12"/>
          </p:nvPr>
        </p:nvSpPr>
        <p:spPr/>
        <p:txBody>
          <a:bodyPr/>
          <a:lstStyle/>
          <a:p>
            <a:fld id="{AA7E4957-E959-40F9-8D3A-DF4DCBC8A934}" type="slidenum">
              <a:rPr lang="en-US" smtClean="0"/>
              <a:t>‹#›</a:t>
            </a:fld>
            <a:endParaRPr lang="en-US"/>
          </a:p>
        </p:txBody>
      </p:sp>
    </p:spTree>
    <p:extLst>
      <p:ext uri="{BB962C8B-B14F-4D97-AF65-F5344CB8AC3E}">
        <p14:creationId xmlns:p14="http://schemas.microsoft.com/office/powerpoint/2010/main" val="26756551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F02DF0-F26F-9855-45E1-1CBDFCDCEE6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C123B35-E1D8-9C68-03C2-B78032E5874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9458C48-DE81-B3D3-5D8A-8FCB0449DA8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99A9E96-58D7-3D51-404B-A277D2E1AB14}"/>
              </a:ext>
            </a:extLst>
          </p:cNvPr>
          <p:cNvSpPr>
            <a:spLocks noGrp="1"/>
          </p:cNvSpPr>
          <p:nvPr>
            <p:ph type="dt" sz="half" idx="10"/>
          </p:nvPr>
        </p:nvSpPr>
        <p:spPr/>
        <p:txBody>
          <a:bodyPr/>
          <a:lstStyle/>
          <a:p>
            <a:fld id="{6BAD3E83-E00E-452E-A5A6-A28A29D7B888}" type="datetimeFigureOut">
              <a:rPr lang="en-US" smtClean="0"/>
              <a:t>7/25/2023</a:t>
            </a:fld>
            <a:endParaRPr lang="en-US"/>
          </a:p>
        </p:txBody>
      </p:sp>
      <p:sp>
        <p:nvSpPr>
          <p:cNvPr id="6" name="Footer Placeholder 5">
            <a:extLst>
              <a:ext uri="{FF2B5EF4-FFF2-40B4-BE49-F238E27FC236}">
                <a16:creationId xmlns:a16="http://schemas.microsoft.com/office/drawing/2014/main" id="{A1433F0B-24DD-BD19-2BE0-5A5853AB162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E1B2A33-58BA-D5FB-0F22-A96687820343}"/>
              </a:ext>
            </a:extLst>
          </p:cNvPr>
          <p:cNvSpPr>
            <a:spLocks noGrp="1"/>
          </p:cNvSpPr>
          <p:nvPr>
            <p:ph type="sldNum" sz="quarter" idx="12"/>
          </p:nvPr>
        </p:nvSpPr>
        <p:spPr/>
        <p:txBody>
          <a:bodyPr/>
          <a:lstStyle/>
          <a:p>
            <a:fld id="{AA7E4957-E959-40F9-8D3A-DF4DCBC8A934}" type="slidenum">
              <a:rPr lang="en-US" smtClean="0"/>
              <a:t>‹#›</a:t>
            </a:fld>
            <a:endParaRPr lang="en-US"/>
          </a:p>
        </p:txBody>
      </p:sp>
    </p:spTree>
    <p:extLst>
      <p:ext uri="{BB962C8B-B14F-4D97-AF65-F5344CB8AC3E}">
        <p14:creationId xmlns:p14="http://schemas.microsoft.com/office/powerpoint/2010/main" val="37280671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85B87C8-FAD6-69D9-E988-23145EFFC86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FA15F3C-AEAA-A0A3-93A6-F6FE9F40BF4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C6E0ACD-8EE4-6942-1854-C08FEA75090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AD3E83-E00E-452E-A5A6-A28A29D7B888}" type="datetimeFigureOut">
              <a:rPr lang="en-US" smtClean="0"/>
              <a:t>7/25/2023</a:t>
            </a:fld>
            <a:endParaRPr lang="en-US"/>
          </a:p>
        </p:txBody>
      </p:sp>
      <p:sp>
        <p:nvSpPr>
          <p:cNvPr id="5" name="Footer Placeholder 4">
            <a:extLst>
              <a:ext uri="{FF2B5EF4-FFF2-40B4-BE49-F238E27FC236}">
                <a16:creationId xmlns:a16="http://schemas.microsoft.com/office/drawing/2014/main" id="{8A82BF93-B025-1A70-3638-875FA2C8017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5DA56BC-7DF2-C082-38D6-7D01414919D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7E4957-E959-40F9-8D3A-DF4DCBC8A934}" type="slidenum">
              <a:rPr lang="en-US" smtClean="0"/>
              <a:t>‹#›</a:t>
            </a:fld>
            <a:endParaRPr lang="en-US"/>
          </a:p>
        </p:txBody>
      </p:sp>
    </p:spTree>
    <p:extLst>
      <p:ext uri="{BB962C8B-B14F-4D97-AF65-F5344CB8AC3E}">
        <p14:creationId xmlns:p14="http://schemas.microsoft.com/office/powerpoint/2010/main" val="24222431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hyperlink" Target="https://storage.courtlistener.com/recap/gov.uscourts.ohsd.269526/gov.uscourts.ohsd.269526.52.0.pdf" TargetMode="Externa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storage.courtlistener.com/recap/gov.uscourts.ohsd.269526/gov.uscourts.ohsd.269526.52.0.pdf"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resource.nlm.nih.gov/101445872" TargetMode="External"/><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hyperlink" Target="https://www.oclc.org/en/worldcat/inside-worldcat.html"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6.xml"/><Relationship Id="rId5" Type="http://schemas.openxmlformats.org/officeDocument/2006/relationships/hyperlink" Target="https://ejournals.bc.edu/index.php/ital/article/download/5581/4938" TargetMode="External"/><Relationship Id="rId4" Type="http://schemas.openxmlformats.org/officeDocument/2006/relationships/image" Target="../media/image13.png"/></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ourworldindata.org/grapher/historical-cost-of-computer-memory-and-storage?time=1960..latest" TargetMode="Externa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s://librarytechnology.org/mergers/"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creativecommons.org/about/program-areas/open-access/" TargetMode="External"/><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s://creativecommons.org/about/program-areas/open-access/" TargetMode="External"/><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s://www.law.cornell.edu/copyright/cases/499_US_340.htm"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hyperlink" Target="https://www.oclc.org/en/worldcat/cooperative-quality/policy.html"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hyperlink" Target="https://www.oclc.org/en/worldcat/cooperative-quality/policy.html"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hyperlink" Target="https://www.oclc.org/en/worldcat/cooperative-quality/policy.html"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s://www.oclc.org/content/dam/oclc/worldcat/documents/guidelines-for-contributions-to-worldcat.pdf" TargetMode="External"/><Relationship Id="rId2" Type="http://schemas.openxmlformats.org/officeDocument/2006/relationships/hyperlink" Target="https://www.oclc.org/en/worldcat/cooperative-quality/policy.html"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hyperlink" Target="https://www.oclc.org/en/worldcat/cooperative-quality/policy.html"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https://icolc.net/statements/icolc-statement-metadata-rights-libraries" TargetMode="Externa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hyperlink" Target="https://icolc.net/statements/icolc-statement-metadata-rights-libraries"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png"/><Relationship Id="rId7" Type="http://schemas.openxmlformats.org/officeDocument/2006/relationships/image" Target="../media/image30.jpeg"/><Relationship Id="rId2" Type="http://schemas.openxmlformats.org/officeDocument/2006/relationships/hyperlink" Target="https://digitalcommons.unl.edu/cgi/viewcontent.cgi?article=1084&amp;context=scholcom" TargetMode="Externa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10" Type="http://schemas.openxmlformats.org/officeDocument/2006/relationships/image" Target="../media/image33.png"/><Relationship Id="rId4" Type="http://schemas.openxmlformats.org/officeDocument/2006/relationships/image" Target="../media/image27.png"/><Relationship Id="rId9" Type="http://schemas.openxmlformats.org/officeDocument/2006/relationships/image" Target="../media/image32.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jpeg"/><Relationship Id="rId1" Type="http://schemas.openxmlformats.org/officeDocument/2006/relationships/slideLayout" Target="../slideLayouts/slideLayout2.xml"/><Relationship Id="rId5" Type="http://schemas.openxmlformats.org/officeDocument/2006/relationships/image" Target="../media/image40.png"/><Relationship Id="rId4" Type="http://schemas.openxmlformats.org/officeDocument/2006/relationships/image" Target="../media/image39.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hyperlink" Target="https://www.loc.gov/bibframe/" TargetMode="External"/><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hyperlink" Target="https://icolc.net/statements/icolc-statement-metadata-rights-libraries" TargetMode="Externa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infodocket.com/wp-content/uploads/2022/06/Microsoft-Word-1093931750_1.docx-gov.uscourts.ohsd_.269526.1.0-1.pdf"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www.infodocket.com/2022/06/15/oclc-files-lawsuit-against-clarivate-analytics-worldcat-metadoor-metadata/"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BDEB0B-F43A-7206-9AA4-AA05A4E1657A}"/>
              </a:ext>
            </a:extLst>
          </p:cNvPr>
          <p:cNvSpPr>
            <a:spLocks noGrp="1"/>
          </p:cNvSpPr>
          <p:nvPr>
            <p:ph type="title"/>
          </p:nvPr>
        </p:nvSpPr>
        <p:spPr>
          <a:xfrm>
            <a:off x="838200" y="365125"/>
            <a:ext cx="10515600" cy="2017348"/>
          </a:xfrm>
        </p:spPr>
        <p:txBody>
          <a:bodyPr>
            <a:normAutofit fontScale="90000"/>
          </a:bodyPr>
          <a:lstStyle/>
          <a:p>
            <a:r>
              <a:rPr lang="en-US" b="0" i="0">
                <a:solidFill>
                  <a:srgbClr val="333333"/>
                </a:solidFill>
                <a:effectLst/>
                <a:latin typeface="Helvetica Neue"/>
              </a:rPr>
              <a:t>Metadata Matters: The Commoditization of Metadata and Possible Futures for Resource Management and Resource Sharing</a:t>
            </a:r>
            <a:endParaRPr lang="en-US"/>
          </a:p>
        </p:txBody>
      </p:sp>
      <p:pic>
        <p:nvPicPr>
          <p:cNvPr id="1026" name="Picture 2">
            <a:extLst>
              <a:ext uri="{FF2B5EF4-FFF2-40B4-BE49-F238E27FC236}">
                <a16:creationId xmlns:a16="http://schemas.microsoft.com/office/drawing/2014/main" id="{F8651D8F-FA4F-4819-29F7-64A44F23263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0" y="3429000"/>
            <a:ext cx="5715000" cy="1866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27470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76644-3737-E02E-F0A8-A9085D549179}"/>
              </a:ext>
            </a:extLst>
          </p:cNvPr>
          <p:cNvSpPr>
            <a:spLocks noGrp="1"/>
          </p:cNvSpPr>
          <p:nvPr>
            <p:ph type="title"/>
          </p:nvPr>
        </p:nvSpPr>
        <p:spPr/>
        <p:txBody>
          <a:bodyPr/>
          <a:lstStyle/>
          <a:p>
            <a:pPr algn="ctr"/>
            <a:r>
              <a:rPr lang="en-US"/>
              <a:t>“Resolution”</a:t>
            </a:r>
          </a:p>
        </p:txBody>
      </p:sp>
      <p:pic>
        <p:nvPicPr>
          <p:cNvPr id="6" name="Picture 5">
            <a:extLst>
              <a:ext uri="{FF2B5EF4-FFF2-40B4-BE49-F238E27FC236}">
                <a16:creationId xmlns:a16="http://schemas.microsoft.com/office/drawing/2014/main" id="{084EEF8C-A024-ED61-BF04-5DB4A320F371}"/>
              </a:ext>
            </a:extLst>
          </p:cNvPr>
          <p:cNvPicPr>
            <a:picLocks noChangeAspect="1"/>
          </p:cNvPicPr>
          <p:nvPr/>
        </p:nvPicPr>
        <p:blipFill>
          <a:blip r:embed="rId2"/>
          <a:stretch>
            <a:fillRect/>
          </a:stretch>
        </p:blipFill>
        <p:spPr>
          <a:xfrm>
            <a:off x="1551941" y="1986921"/>
            <a:ext cx="9088118" cy="4505954"/>
          </a:xfrm>
          <a:prstGeom prst="rect">
            <a:avLst/>
          </a:prstGeom>
        </p:spPr>
      </p:pic>
      <p:sp>
        <p:nvSpPr>
          <p:cNvPr id="7" name="TextBox 6">
            <a:extLst>
              <a:ext uri="{FF2B5EF4-FFF2-40B4-BE49-F238E27FC236}">
                <a16:creationId xmlns:a16="http://schemas.microsoft.com/office/drawing/2014/main" id="{886C7FDD-120C-47BE-DE6E-52E01BD7810E}"/>
              </a:ext>
            </a:extLst>
          </p:cNvPr>
          <p:cNvSpPr txBox="1"/>
          <p:nvPr/>
        </p:nvSpPr>
        <p:spPr>
          <a:xfrm>
            <a:off x="1113692" y="6492875"/>
            <a:ext cx="9964616" cy="369332"/>
          </a:xfrm>
          <a:prstGeom prst="rect">
            <a:avLst/>
          </a:prstGeom>
          <a:noFill/>
        </p:spPr>
        <p:txBody>
          <a:bodyPr wrap="square" rtlCol="0">
            <a:spAutoFit/>
          </a:bodyPr>
          <a:lstStyle/>
          <a:p>
            <a:pPr algn="ctr"/>
            <a:r>
              <a:rPr lang="en-US">
                <a:hlinkClick r:id="rId3"/>
              </a:rPr>
              <a:t>https://storage.courtlistener.com/recap/gov.uscourts.ohsd.269526/gov.uscourts.ohsd.269526.52.0.pdf</a:t>
            </a:r>
            <a:r>
              <a:rPr lang="en-US"/>
              <a:t> </a:t>
            </a:r>
          </a:p>
        </p:txBody>
      </p:sp>
    </p:spTree>
    <p:extLst>
      <p:ext uri="{BB962C8B-B14F-4D97-AF65-F5344CB8AC3E}">
        <p14:creationId xmlns:p14="http://schemas.microsoft.com/office/powerpoint/2010/main" val="142005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76644-3737-E02E-F0A8-A9085D549179}"/>
              </a:ext>
            </a:extLst>
          </p:cNvPr>
          <p:cNvSpPr>
            <a:spLocks noGrp="1"/>
          </p:cNvSpPr>
          <p:nvPr>
            <p:ph type="title"/>
          </p:nvPr>
        </p:nvSpPr>
        <p:spPr>
          <a:xfrm>
            <a:off x="838200" y="212725"/>
            <a:ext cx="10515600" cy="736699"/>
          </a:xfrm>
        </p:spPr>
        <p:txBody>
          <a:bodyPr/>
          <a:lstStyle/>
          <a:p>
            <a:pPr algn="ctr"/>
            <a:r>
              <a:rPr lang="en-US"/>
              <a:t>“Resolution”</a:t>
            </a:r>
          </a:p>
        </p:txBody>
      </p:sp>
      <p:sp>
        <p:nvSpPr>
          <p:cNvPr id="7" name="TextBox 6">
            <a:extLst>
              <a:ext uri="{FF2B5EF4-FFF2-40B4-BE49-F238E27FC236}">
                <a16:creationId xmlns:a16="http://schemas.microsoft.com/office/drawing/2014/main" id="{886C7FDD-120C-47BE-DE6E-52E01BD7810E}"/>
              </a:ext>
            </a:extLst>
          </p:cNvPr>
          <p:cNvSpPr txBox="1"/>
          <p:nvPr/>
        </p:nvSpPr>
        <p:spPr>
          <a:xfrm>
            <a:off x="1113692" y="6492875"/>
            <a:ext cx="9964616" cy="369332"/>
          </a:xfrm>
          <a:prstGeom prst="rect">
            <a:avLst/>
          </a:prstGeom>
          <a:noFill/>
        </p:spPr>
        <p:txBody>
          <a:bodyPr wrap="square" rtlCol="0">
            <a:spAutoFit/>
          </a:bodyPr>
          <a:lstStyle/>
          <a:p>
            <a:pPr algn="ctr"/>
            <a:r>
              <a:rPr lang="en-US">
                <a:hlinkClick r:id="rId2"/>
              </a:rPr>
              <a:t>https://storage.courtlistener.com/recap/gov.uscourts.ohsd.269526/gov.uscourts.ohsd.269526.52.0.pdf</a:t>
            </a:r>
            <a:r>
              <a:rPr lang="en-US"/>
              <a:t> </a:t>
            </a:r>
          </a:p>
        </p:txBody>
      </p:sp>
      <p:pic>
        <p:nvPicPr>
          <p:cNvPr id="4" name="Picture 3">
            <a:extLst>
              <a:ext uri="{FF2B5EF4-FFF2-40B4-BE49-F238E27FC236}">
                <a16:creationId xmlns:a16="http://schemas.microsoft.com/office/drawing/2014/main" id="{4CC41048-1705-2E67-9775-33FE9A896B4E}"/>
              </a:ext>
            </a:extLst>
          </p:cNvPr>
          <p:cNvPicPr>
            <a:picLocks noChangeAspect="1"/>
          </p:cNvPicPr>
          <p:nvPr/>
        </p:nvPicPr>
        <p:blipFill>
          <a:blip r:embed="rId3"/>
          <a:stretch>
            <a:fillRect/>
          </a:stretch>
        </p:blipFill>
        <p:spPr>
          <a:xfrm>
            <a:off x="1690332" y="949424"/>
            <a:ext cx="8811336" cy="5541273"/>
          </a:xfrm>
          <a:prstGeom prst="rect">
            <a:avLst/>
          </a:prstGeom>
        </p:spPr>
      </p:pic>
    </p:spTree>
    <p:extLst>
      <p:ext uri="{BB962C8B-B14F-4D97-AF65-F5344CB8AC3E}">
        <p14:creationId xmlns:p14="http://schemas.microsoft.com/office/powerpoint/2010/main" val="12749931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0027DF-8AC0-82EC-35D6-42465A433B86}"/>
              </a:ext>
            </a:extLst>
          </p:cNvPr>
          <p:cNvSpPr>
            <a:spLocks noGrp="1"/>
          </p:cNvSpPr>
          <p:nvPr>
            <p:ph type="title"/>
          </p:nvPr>
        </p:nvSpPr>
        <p:spPr/>
        <p:txBody>
          <a:bodyPr/>
          <a:lstStyle/>
          <a:p>
            <a:r>
              <a:rPr lang="en-US" dirty="0"/>
              <a:t>OCLC v. Clarivate – Questions Raised</a:t>
            </a:r>
          </a:p>
        </p:txBody>
      </p:sp>
      <p:sp>
        <p:nvSpPr>
          <p:cNvPr id="3" name="Content Placeholder 2">
            <a:extLst>
              <a:ext uri="{FF2B5EF4-FFF2-40B4-BE49-F238E27FC236}">
                <a16:creationId xmlns:a16="http://schemas.microsoft.com/office/drawing/2014/main" id="{02BF9288-6055-BE43-D1DF-33438423C1CD}"/>
              </a:ext>
            </a:extLst>
          </p:cNvPr>
          <p:cNvSpPr>
            <a:spLocks noGrp="1"/>
          </p:cNvSpPr>
          <p:nvPr>
            <p:ph idx="1"/>
          </p:nvPr>
        </p:nvSpPr>
        <p:spPr/>
        <p:txBody>
          <a:bodyPr>
            <a:normAutofit/>
          </a:bodyPr>
          <a:lstStyle/>
          <a:p>
            <a:r>
              <a:rPr lang="en-US" sz="4000"/>
              <a:t>Who owns the metadata?</a:t>
            </a:r>
          </a:p>
          <a:p>
            <a:pPr lvl="1"/>
            <a:r>
              <a:rPr lang="en-US" sz="3600" dirty="0"/>
              <a:t>In part, or in whole?</a:t>
            </a:r>
          </a:p>
          <a:p>
            <a:endParaRPr lang="en-US" sz="4000"/>
          </a:p>
          <a:p>
            <a:r>
              <a:rPr lang="en-US" sz="4000"/>
              <a:t>How can the metadata be used, shared, reused?</a:t>
            </a:r>
          </a:p>
          <a:p>
            <a:endParaRPr lang="en-US" sz="4000"/>
          </a:p>
          <a:p>
            <a:r>
              <a:rPr lang="en-US" sz="4000"/>
              <a:t>First, some context . . . </a:t>
            </a:r>
          </a:p>
        </p:txBody>
      </p:sp>
    </p:spTree>
    <p:extLst>
      <p:ext uri="{BB962C8B-B14F-4D97-AF65-F5344CB8AC3E}">
        <p14:creationId xmlns:p14="http://schemas.microsoft.com/office/powerpoint/2010/main" val="15320507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AB371F-DF4A-45AD-CC4E-C507F72E0AA4}"/>
              </a:ext>
            </a:extLst>
          </p:cNvPr>
          <p:cNvSpPr>
            <a:spLocks noGrp="1"/>
          </p:cNvSpPr>
          <p:nvPr>
            <p:ph type="title"/>
          </p:nvPr>
        </p:nvSpPr>
        <p:spPr>
          <a:xfrm>
            <a:off x="7206142" y="365125"/>
            <a:ext cx="4647502" cy="5775616"/>
          </a:xfrm>
        </p:spPr>
        <p:txBody>
          <a:bodyPr/>
          <a:lstStyle/>
          <a:p>
            <a:r>
              <a:rPr lang="en-US"/>
              <a:t>It all began with the 3” x 5” index card…</a:t>
            </a:r>
          </a:p>
        </p:txBody>
      </p:sp>
      <p:pic>
        <p:nvPicPr>
          <p:cNvPr id="3074" name="Picture 2" descr="Library Cards / 25 Vintage Library Catalog Cards Great for - Etsy Canada">
            <a:extLst>
              <a:ext uri="{FF2B5EF4-FFF2-40B4-BE49-F238E27FC236}">
                <a16:creationId xmlns:a16="http://schemas.microsoft.com/office/drawing/2014/main" id="{4DCC030A-7D34-01BD-397E-23EA487C00B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858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19414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290263-ED84-75CD-74C3-4422EAB01757}"/>
              </a:ext>
            </a:extLst>
          </p:cNvPr>
          <p:cNvSpPr>
            <a:spLocks noGrp="1"/>
          </p:cNvSpPr>
          <p:nvPr>
            <p:ph type="title"/>
          </p:nvPr>
        </p:nvSpPr>
        <p:spPr>
          <a:xfrm>
            <a:off x="218114" y="365126"/>
            <a:ext cx="3120704" cy="2147166"/>
          </a:xfrm>
        </p:spPr>
        <p:txBody>
          <a:bodyPr/>
          <a:lstStyle/>
          <a:p>
            <a:r>
              <a:rPr lang="en-US"/>
              <a:t>And the print index.</a:t>
            </a:r>
          </a:p>
        </p:txBody>
      </p:sp>
      <p:pic>
        <p:nvPicPr>
          <p:cNvPr id="4098" name="Picture 2" descr="TCU LIBRARY RESEARCH ~ USING OLD STYLE PRINT INDEXES ~ How to use The New  York Times Index &amp; the Readers Guide to Periodical Literature. Click on  your. - ppt download">
            <a:extLst>
              <a:ext uri="{FF2B5EF4-FFF2-40B4-BE49-F238E27FC236}">
                <a16:creationId xmlns:a16="http://schemas.microsoft.com/office/drawing/2014/main" id="{A5DE0231-CC2F-2480-664E-A2F8361442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91215" y="-1"/>
            <a:ext cx="8977745" cy="673330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Pin on ALA 140th anniversary">
            <a:extLst>
              <a:ext uri="{FF2B5EF4-FFF2-40B4-BE49-F238E27FC236}">
                <a16:creationId xmlns:a16="http://schemas.microsoft.com/office/drawing/2014/main" id="{CFA4C85D-0E72-EDD8-D49C-E1E2E91EFE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8114" y="2170545"/>
            <a:ext cx="3333301" cy="46874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38615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29" name="Rectangle 5128">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4C831A2-2658-C927-5CD7-D4B7BAD535B3}"/>
              </a:ext>
            </a:extLst>
          </p:cNvPr>
          <p:cNvSpPr>
            <a:spLocks noGrp="1"/>
          </p:cNvSpPr>
          <p:nvPr>
            <p:ph type="title"/>
          </p:nvPr>
        </p:nvSpPr>
        <p:spPr>
          <a:xfrm>
            <a:off x="572493" y="238539"/>
            <a:ext cx="11018520" cy="1434415"/>
          </a:xfrm>
        </p:spPr>
        <p:txBody>
          <a:bodyPr anchor="b">
            <a:normAutofit/>
          </a:bodyPr>
          <a:lstStyle/>
          <a:p>
            <a:r>
              <a:rPr lang="en-US" sz="4600" dirty="0"/>
              <a:t>And Then the Computer, with </a:t>
            </a:r>
            <a:r>
              <a:rPr lang="en-US" sz="4600"/>
              <a:t>Libraries at the Forefront of the Digital Age</a:t>
            </a:r>
          </a:p>
        </p:txBody>
      </p:sp>
      <p:sp>
        <p:nvSpPr>
          <p:cNvPr id="5131"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7E23501-201A-D8A3-D75B-87A8397D22EF}"/>
              </a:ext>
            </a:extLst>
          </p:cNvPr>
          <p:cNvSpPr>
            <a:spLocks noGrp="1"/>
          </p:cNvSpPr>
          <p:nvPr>
            <p:ph idx="1"/>
          </p:nvPr>
        </p:nvSpPr>
        <p:spPr>
          <a:xfrm>
            <a:off x="572493" y="2071316"/>
            <a:ext cx="6713552" cy="4119172"/>
          </a:xfrm>
        </p:spPr>
        <p:txBody>
          <a:bodyPr anchor="t">
            <a:normAutofit fontScale="92500" lnSpcReduction="20000"/>
          </a:bodyPr>
          <a:lstStyle/>
          <a:p>
            <a:r>
              <a:rPr lang="en-US"/>
              <a:t>Henriette Avram (1919-2006)</a:t>
            </a:r>
          </a:p>
          <a:p>
            <a:pPr lvl="1">
              <a:spcAft>
                <a:spcPts val="600"/>
              </a:spcAft>
            </a:pPr>
            <a:r>
              <a:rPr lang="en-US"/>
              <a:t>Computer Programmer at National Security Agency (NSA), 1952</a:t>
            </a:r>
          </a:p>
          <a:p>
            <a:pPr lvl="1">
              <a:spcAft>
                <a:spcPts val="600"/>
              </a:spcAft>
            </a:pPr>
            <a:r>
              <a:rPr lang="en-US"/>
              <a:t>Private sector work with software companies in 1960s</a:t>
            </a:r>
          </a:p>
          <a:p>
            <a:pPr lvl="1">
              <a:spcAft>
                <a:spcPts val="600"/>
              </a:spcAft>
            </a:pPr>
            <a:r>
              <a:rPr lang="en-US" err="1"/>
              <a:t>Datatrol</a:t>
            </a:r>
            <a:r>
              <a:rPr lang="en-US"/>
              <a:t> Corporation, led project to design a computer science library</a:t>
            </a:r>
          </a:p>
          <a:p>
            <a:pPr lvl="1">
              <a:spcAft>
                <a:spcPts val="600"/>
              </a:spcAft>
            </a:pPr>
            <a:r>
              <a:rPr lang="en-US"/>
              <a:t>1965 – Library of Congress, Systems Analyst, Office of the Information Systems Specialist</a:t>
            </a:r>
          </a:p>
          <a:p>
            <a:pPr lvl="1">
              <a:spcAft>
                <a:spcPts val="600"/>
              </a:spcAft>
            </a:pPr>
            <a:r>
              <a:rPr lang="en-US"/>
              <a:t>Directed LOC MARC Pilot Project to create MARC format</a:t>
            </a:r>
          </a:p>
          <a:p>
            <a:pPr lvl="1">
              <a:spcAft>
                <a:spcPts val="600"/>
              </a:spcAft>
            </a:pPr>
            <a:r>
              <a:rPr lang="en-US"/>
              <a:t>Consulted with Fred Kilgour on creation of OCLC</a:t>
            </a:r>
          </a:p>
        </p:txBody>
      </p:sp>
      <p:pic>
        <p:nvPicPr>
          <p:cNvPr id="5124" name="Picture 4" descr="Henriette Avram">
            <a:extLst>
              <a:ext uri="{FF2B5EF4-FFF2-40B4-BE49-F238E27FC236}">
                <a16:creationId xmlns:a16="http://schemas.microsoft.com/office/drawing/2014/main" id="{5A4E49B4-B6D7-7926-27ED-F458B90CBC8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 b="26279"/>
          <a:stretch/>
        </p:blipFill>
        <p:spPr bwMode="auto">
          <a:xfrm>
            <a:off x="7675658" y="2093976"/>
            <a:ext cx="3941064" cy="4096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72428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a:extLst>
              <a:ext uri="{FF2B5EF4-FFF2-40B4-BE49-F238E27FC236}">
                <a16:creationId xmlns:a16="http://schemas.microsoft.com/office/drawing/2014/main" id="{8674D392-7D75-AA3C-52A6-E68774FCE52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95912" y="-327069"/>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7EEE7A2C-0F1E-70C7-BF6B-865EDD63BE16}"/>
              </a:ext>
            </a:extLst>
          </p:cNvPr>
          <p:cNvSpPr>
            <a:spLocks noGrp="1"/>
          </p:cNvSpPr>
          <p:nvPr>
            <p:ph type="title"/>
          </p:nvPr>
        </p:nvSpPr>
        <p:spPr>
          <a:xfrm>
            <a:off x="8622707" y="432237"/>
            <a:ext cx="3259600" cy="5339389"/>
          </a:xfrm>
        </p:spPr>
        <p:txBody>
          <a:bodyPr>
            <a:normAutofit fontScale="90000"/>
          </a:bodyPr>
          <a:lstStyle/>
          <a:p>
            <a:pPr algn="r"/>
            <a:r>
              <a:rPr lang="en-US" dirty="0"/>
              <a:t>Decades-long transition to electronic metadata systems</a:t>
            </a:r>
            <a:br>
              <a:rPr lang="en-US" dirty="0"/>
            </a:br>
            <a:br>
              <a:rPr lang="en-US" dirty="0"/>
            </a:br>
            <a:r>
              <a:rPr lang="en-US" dirty="0">
                <a:highlight>
                  <a:srgbClr val="FFFF00"/>
                </a:highlight>
              </a:rPr>
              <a:t> </a:t>
            </a:r>
            <a:r>
              <a:rPr lang="en-US" b="1" dirty="0">
                <a:highlight>
                  <a:srgbClr val="FFFF00"/>
                </a:highlight>
              </a:rPr>
              <a:t>MARC</a:t>
            </a:r>
            <a:r>
              <a:rPr lang="en-US" dirty="0">
                <a:highlight>
                  <a:srgbClr val="FFFF00"/>
                </a:highlight>
              </a:rPr>
              <a:t> </a:t>
            </a:r>
            <a:r>
              <a:rPr lang="en-US" b="1" u="sng" dirty="0">
                <a:highlight>
                  <a:srgbClr val="FFFF00"/>
                </a:highlight>
              </a:rPr>
              <a:t>Conceptually Built Around the 3” x 5” Index Card</a:t>
            </a:r>
          </a:p>
        </p:txBody>
      </p:sp>
      <p:sp>
        <p:nvSpPr>
          <p:cNvPr id="3" name="TextBox 2">
            <a:extLst>
              <a:ext uri="{FF2B5EF4-FFF2-40B4-BE49-F238E27FC236}">
                <a16:creationId xmlns:a16="http://schemas.microsoft.com/office/drawing/2014/main" id="{48578332-7248-207D-FC5F-C7340624F6E0}"/>
              </a:ext>
            </a:extLst>
          </p:cNvPr>
          <p:cNvSpPr txBox="1"/>
          <p:nvPr/>
        </p:nvSpPr>
        <p:spPr>
          <a:xfrm>
            <a:off x="230910" y="6211669"/>
            <a:ext cx="11730180" cy="923330"/>
          </a:xfrm>
          <a:prstGeom prst="rect">
            <a:avLst/>
          </a:prstGeom>
          <a:noFill/>
        </p:spPr>
        <p:txBody>
          <a:bodyPr wrap="square" rtlCol="0">
            <a:spAutoFit/>
          </a:bodyPr>
          <a:lstStyle/>
          <a:p>
            <a:r>
              <a:rPr lang="en-US"/>
              <a:t>National Library of Medicine: </a:t>
            </a:r>
            <a:r>
              <a:rPr lang="en-US" b="0" i="0">
                <a:solidFill>
                  <a:srgbClr val="212529"/>
                </a:solidFill>
                <a:effectLst/>
                <a:latin typeface="Roboto" panose="02000000000000000000" pitchFamily="2" charset="0"/>
              </a:rPr>
              <a:t>[Library rotunda with online catalog terminals next to the library's card catalog]</a:t>
            </a:r>
            <a:br>
              <a:rPr lang="en-US" b="0" i="0">
                <a:solidFill>
                  <a:srgbClr val="212529"/>
                </a:solidFill>
                <a:effectLst/>
                <a:latin typeface="Roboto" panose="02000000000000000000" pitchFamily="2" charset="0"/>
              </a:rPr>
            </a:br>
            <a:r>
              <a:rPr lang="en-US" b="0" i="0" u="none" strike="noStrike">
                <a:solidFill>
                  <a:srgbClr val="035698"/>
                </a:solidFill>
                <a:effectLst/>
                <a:latin typeface="Roboto" panose="02000000000000000000" pitchFamily="2" charset="0"/>
                <a:hlinkClick r:id="rId3"/>
              </a:rPr>
              <a:t>http://resource.nlm.nih.gov/101445872</a:t>
            </a:r>
            <a:endParaRPr lang="en-US" b="0" i="0">
              <a:solidFill>
                <a:srgbClr val="212529"/>
              </a:solidFill>
              <a:effectLst/>
              <a:latin typeface="Roboto" panose="02000000000000000000" pitchFamily="2" charset="0"/>
            </a:endParaRPr>
          </a:p>
          <a:p>
            <a:endParaRPr lang="en-US"/>
          </a:p>
        </p:txBody>
      </p:sp>
    </p:spTree>
    <p:extLst>
      <p:ext uri="{BB962C8B-B14F-4D97-AF65-F5344CB8AC3E}">
        <p14:creationId xmlns:p14="http://schemas.microsoft.com/office/powerpoint/2010/main" val="9927148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082D15-EE52-0FC7-3FE5-3C17EA8E9729}"/>
              </a:ext>
            </a:extLst>
          </p:cNvPr>
          <p:cNvSpPr>
            <a:spLocks noGrp="1"/>
          </p:cNvSpPr>
          <p:nvPr>
            <p:ph type="title"/>
          </p:nvPr>
        </p:nvSpPr>
        <p:spPr/>
        <p:txBody>
          <a:bodyPr/>
          <a:lstStyle/>
          <a:p>
            <a:r>
              <a:rPr lang="en-US" dirty="0"/>
              <a:t>OCLC Over Time</a:t>
            </a:r>
          </a:p>
        </p:txBody>
      </p:sp>
      <p:sp>
        <p:nvSpPr>
          <p:cNvPr id="3" name="Content Placeholder 2">
            <a:extLst>
              <a:ext uri="{FF2B5EF4-FFF2-40B4-BE49-F238E27FC236}">
                <a16:creationId xmlns:a16="http://schemas.microsoft.com/office/drawing/2014/main" id="{1633E9B6-DB04-8AB4-EBD7-805CCA56F814}"/>
              </a:ext>
            </a:extLst>
          </p:cNvPr>
          <p:cNvSpPr>
            <a:spLocks noGrp="1"/>
          </p:cNvSpPr>
          <p:nvPr>
            <p:ph idx="1"/>
          </p:nvPr>
        </p:nvSpPr>
        <p:spPr/>
        <p:txBody>
          <a:bodyPr/>
          <a:lstStyle/>
          <a:p>
            <a:r>
              <a:rPr lang="en-US"/>
              <a:t>Ohio College Library Center, incorporated as nonprofit July 5, 1967</a:t>
            </a:r>
          </a:p>
          <a:p>
            <a:r>
              <a:rPr lang="en-US"/>
              <a:t>1967 – 1977, membership limited to institutions in Ohio</a:t>
            </a:r>
          </a:p>
          <a:p>
            <a:r>
              <a:rPr lang="en-US"/>
              <a:t>1978, membership opened to institutions in other states</a:t>
            </a:r>
          </a:p>
          <a:p>
            <a:r>
              <a:rPr lang="en-US"/>
              <a:t>2002, membership opened to institutions outside the United States</a:t>
            </a:r>
          </a:p>
          <a:p>
            <a:r>
              <a:rPr lang="en-US"/>
              <a:t>2023</a:t>
            </a:r>
          </a:p>
          <a:p>
            <a:pPr lvl="1"/>
            <a:r>
              <a:rPr lang="en-US"/>
              <a:t>30,000+ members in over 100 countries</a:t>
            </a:r>
          </a:p>
          <a:p>
            <a:pPr lvl="1"/>
            <a:r>
              <a:rPr lang="en-US"/>
              <a:t>40+ million search requests processed daily</a:t>
            </a:r>
          </a:p>
          <a:p>
            <a:pPr lvl="1"/>
            <a:r>
              <a:rPr lang="en-US" b="1" dirty="0">
                <a:highlight>
                  <a:srgbClr val="FFFF00"/>
                </a:highlight>
              </a:rPr>
              <a:t>547,409,991</a:t>
            </a:r>
            <a:r>
              <a:rPr lang="en-US"/>
              <a:t> bibliographic records in </a:t>
            </a:r>
            <a:r>
              <a:rPr lang="en-US" err="1"/>
              <a:t>WorldCat</a:t>
            </a:r>
            <a:r>
              <a:rPr lang="en-US"/>
              <a:t>, as of April 2023</a:t>
            </a:r>
          </a:p>
          <a:p>
            <a:pPr lvl="2"/>
            <a:r>
              <a:rPr lang="en-US">
                <a:hlinkClick r:id="rId2"/>
              </a:rPr>
              <a:t>https://www.oclc.org/en/worldcat/inside-worldcat.html</a:t>
            </a:r>
            <a:r>
              <a:rPr lang="en-US"/>
              <a:t> </a:t>
            </a:r>
          </a:p>
        </p:txBody>
      </p:sp>
    </p:spTree>
    <p:extLst>
      <p:ext uri="{BB962C8B-B14F-4D97-AF65-F5344CB8AC3E}">
        <p14:creationId xmlns:p14="http://schemas.microsoft.com/office/powerpoint/2010/main" val="40734093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FD48BC7-DC40-47DE-87EE-9F4B6ECB9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Freeform: Shape 10">
            <a:extLst>
              <a:ext uri="{FF2B5EF4-FFF2-40B4-BE49-F238E27FC236}">
                <a16:creationId xmlns:a16="http://schemas.microsoft.com/office/drawing/2014/main" id="{E502BBC7-2C76-46F3-BC24-5985BC13DB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4425" y="0"/>
            <a:ext cx="9963150"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rgbClr val="EFEFEF"/>
            </a:solidFill>
          </a:ln>
          <a:effectLst>
            <a:outerShdw blurRad="139700" sx="102000" sy="102000" algn="ctr" rotWithShape="0">
              <a:schemeClr val="bg1">
                <a:lumMod val="85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Freeform: Shape 12">
            <a:extLst>
              <a:ext uri="{FF2B5EF4-FFF2-40B4-BE49-F238E27FC236}">
                <a16:creationId xmlns:a16="http://schemas.microsoft.com/office/drawing/2014/main" id="{C7F28D52-2A5F-4D23-81AE-7CB8B591C7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1664" y="0"/>
            <a:ext cx="9948672"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itle 3">
            <a:extLst>
              <a:ext uri="{FF2B5EF4-FFF2-40B4-BE49-F238E27FC236}">
                <a16:creationId xmlns:a16="http://schemas.microsoft.com/office/drawing/2014/main" id="{7CD00D22-9BC8-BB1A-19D7-E708958C6BED}"/>
              </a:ext>
            </a:extLst>
          </p:cNvPr>
          <p:cNvSpPr>
            <a:spLocks noGrp="1"/>
          </p:cNvSpPr>
          <p:nvPr>
            <p:ph type="title"/>
          </p:nvPr>
        </p:nvSpPr>
        <p:spPr>
          <a:xfrm>
            <a:off x="1524003" y="1999615"/>
            <a:ext cx="9144000" cy="2764028"/>
          </a:xfrm>
        </p:spPr>
        <p:txBody>
          <a:bodyPr vert="horz" lIns="91440" tIns="45720" rIns="91440" bIns="45720" rtlCol="0" anchor="ctr">
            <a:normAutofit/>
          </a:bodyPr>
          <a:lstStyle/>
          <a:p>
            <a:pPr algn="ctr"/>
            <a:r>
              <a:rPr lang="en-US" sz="7200" kern="1200">
                <a:solidFill>
                  <a:schemeClr val="tx1"/>
                </a:solidFill>
                <a:latin typeface="+mj-lt"/>
                <a:ea typeface="+mj-ea"/>
                <a:cs typeface="+mj-cs"/>
              </a:rPr>
              <a:t>Metadata as a Commodity</a:t>
            </a:r>
          </a:p>
        </p:txBody>
      </p:sp>
      <p:sp>
        <p:nvSpPr>
          <p:cNvPr id="15" name="Rectangle 14">
            <a:extLst>
              <a:ext uri="{FF2B5EF4-FFF2-40B4-BE49-F238E27FC236}">
                <a16:creationId xmlns:a16="http://schemas.microsoft.com/office/drawing/2014/main" id="{3629484E-3792-4B3D-89AD-7C8A1ED0E0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0" y="5524786"/>
            <a:ext cx="4754880" cy="274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42874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17A180-4A35-1566-DCA2-3E3B40C0E0D8}"/>
              </a:ext>
            </a:extLst>
          </p:cNvPr>
          <p:cNvSpPr>
            <a:spLocks noGrp="1"/>
          </p:cNvSpPr>
          <p:nvPr>
            <p:ph type="title"/>
          </p:nvPr>
        </p:nvSpPr>
        <p:spPr/>
        <p:txBody>
          <a:bodyPr>
            <a:normAutofit/>
          </a:bodyPr>
          <a:lstStyle/>
          <a:p>
            <a:pPr algn="ctr"/>
            <a:r>
              <a:rPr lang="en-US" sz="6600" b="1"/>
              <a:t>547,409,991</a:t>
            </a:r>
          </a:p>
        </p:txBody>
      </p:sp>
      <p:sp>
        <p:nvSpPr>
          <p:cNvPr id="3" name="Content Placeholder 2">
            <a:extLst>
              <a:ext uri="{FF2B5EF4-FFF2-40B4-BE49-F238E27FC236}">
                <a16:creationId xmlns:a16="http://schemas.microsoft.com/office/drawing/2014/main" id="{E56B2F4E-10C8-07EF-4508-C5F215333477}"/>
              </a:ext>
            </a:extLst>
          </p:cNvPr>
          <p:cNvSpPr>
            <a:spLocks noGrp="1"/>
          </p:cNvSpPr>
          <p:nvPr>
            <p:ph idx="1"/>
          </p:nvPr>
        </p:nvSpPr>
        <p:spPr/>
        <p:txBody>
          <a:bodyPr/>
          <a:lstStyle/>
          <a:p>
            <a:pPr marL="0" indent="0" algn="ctr">
              <a:buNone/>
            </a:pPr>
            <a:r>
              <a:rPr lang="en-US"/>
              <a:t>Where does all that metadata come from anyway?</a:t>
            </a:r>
          </a:p>
          <a:p>
            <a:r>
              <a:rPr lang="en-US"/>
              <a:t>From all of us!</a:t>
            </a:r>
          </a:p>
          <a:p>
            <a:r>
              <a:rPr lang="en-US"/>
              <a:t>Librarians at Libraries </a:t>
            </a:r>
            <a:r>
              <a:rPr lang="en-US" b="1"/>
              <a:t>Create</a:t>
            </a:r>
            <a:r>
              <a:rPr lang="en-US"/>
              <a:t> Metadata, Presumably for Sharing and Reuse by Other Librarians at Other Libraries</a:t>
            </a:r>
          </a:p>
          <a:p>
            <a:r>
              <a:rPr lang="en-US"/>
              <a:t>Everything We Do with Library Collections Depends on (Accurate, Robust, Accessible, Shareable, Reusable, Affordable, Sustainable) Metadata</a:t>
            </a:r>
          </a:p>
        </p:txBody>
      </p:sp>
    </p:spTree>
    <p:extLst>
      <p:ext uri="{BB962C8B-B14F-4D97-AF65-F5344CB8AC3E}">
        <p14:creationId xmlns:p14="http://schemas.microsoft.com/office/powerpoint/2010/main" val="305393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B66FC3A-FABB-C0F0-0ABD-4A50D6A2E1FA}"/>
              </a:ext>
            </a:extLst>
          </p:cNvPr>
          <p:cNvSpPr>
            <a:spLocks noGrp="1"/>
          </p:cNvSpPr>
          <p:nvPr>
            <p:ph type="title"/>
          </p:nvPr>
        </p:nvSpPr>
        <p:spPr/>
        <p:txBody>
          <a:bodyPr/>
          <a:lstStyle/>
          <a:p>
            <a:r>
              <a:rPr lang="en-US"/>
              <a:t>For Today’s Discussion</a:t>
            </a:r>
          </a:p>
        </p:txBody>
      </p:sp>
      <p:sp>
        <p:nvSpPr>
          <p:cNvPr id="4" name="Content Placeholder 3">
            <a:extLst>
              <a:ext uri="{FF2B5EF4-FFF2-40B4-BE49-F238E27FC236}">
                <a16:creationId xmlns:a16="http://schemas.microsoft.com/office/drawing/2014/main" id="{1BF9B443-361F-2DC7-7549-9411A30D9890}"/>
              </a:ext>
            </a:extLst>
          </p:cNvPr>
          <p:cNvSpPr>
            <a:spLocks noGrp="1"/>
          </p:cNvSpPr>
          <p:nvPr>
            <p:ph idx="1"/>
          </p:nvPr>
        </p:nvSpPr>
        <p:spPr>
          <a:xfrm>
            <a:off x="838200" y="1825625"/>
            <a:ext cx="10515600" cy="4835234"/>
          </a:xfrm>
        </p:spPr>
        <p:txBody>
          <a:bodyPr>
            <a:normAutofit fontScale="92500" lnSpcReduction="10000"/>
          </a:bodyPr>
          <a:lstStyle/>
          <a:p>
            <a:r>
              <a:rPr lang="en-US" b="0" i="0">
                <a:solidFill>
                  <a:srgbClr val="333333"/>
                </a:solidFill>
                <a:effectLst/>
                <a:latin typeface="Helvetica Neue"/>
              </a:rPr>
              <a:t>Libraries depend upon ready access to accurate, robust, and flexible metadata.</a:t>
            </a:r>
          </a:p>
          <a:p>
            <a:r>
              <a:rPr lang="en-US" b="0" i="0">
                <a:solidFill>
                  <a:srgbClr val="333333"/>
                </a:solidFill>
                <a:effectLst/>
                <a:latin typeface="Helvetica Neue"/>
              </a:rPr>
              <a:t>Libraries and library professionals create metadata which may then be shared with other libraries, most often with other organizations and systems serving as intermediaries to facilitate this work.</a:t>
            </a:r>
          </a:p>
          <a:p>
            <a:r>
              <a:rPr lang="en-US" b="0" i="0">
                <a:solidFill>
                  <a:srgbClr val="333333"/>
                </a:solidFill>
                <a:effectLst/>
                <a:latin typeface="Helvetica Neue"/>
              </a:rPr>
              <a:t>However, organizations working in the library ecosystem have commoditized metadata, limiting the ability of libraries to access, share, adapt, and re-use metadata in fulfillment of their work.</a:t>
            </a:r>
          </a:p>
          <a:p>
            <a:r>
              <a:rPr lang="en-US" b="0" i="0">
                <a:solidFill>
                  <a:srgbClr val="333333"/>
                </a:solidFill>
                <a:effectLst/>
                <a:latin typeface="Helvetica Neue"/>
              </a:rPr>
              <a:t>The future of libraries is intertwined with the future of metadata. </a:t>
            </a:r>
          </a:p>
          <a:p>
            <a:r>
              <a:rPr lang="en-US" b="0" i="0">
                <a:solidFill>
                  <a:srgbClr val="333333"/>
                </a:solidFill>
                <a:effectLst/>
                <a:latin typeface="Helvetica Neue"/>
              </a:rPr>
              <a:t>This session will present an overview of the current state of metadata as a commodity, along with a discussion of possible </a:t>
            </a:r>
            <a:r>
              <a:rPr lang="en-US" b="0" i="0" dirty="0">
                <a:solidFill>
                  <a:srgbClr val="333333"/>
                </a:solidFill>
                <a:effectLst/>
                <a:latin typeface="Helvetica Neue"/>
              </a:rPr>
              <a:t>future</a:t>
            </a:r>
            <a:r>
              <a:rPr lang="en-US" b="0" i="0">
                <a:solidFill>
                  <a:srgbClr val="333333"/>
                </a:solidFill>
                <a:effectLst/>
                <a:latin typeface="Helvetica Neue"/>
              </a:rPr>
              <a:t> pathways for the work of libraries in resource management and resource sharing.</a:t>
            </a:r>
            <a:endParaRPr lang="en-US"/>
          </a:p>
        </p:txBody>
      </p:sp>
    </p:spTree>
    <p:extLst>
      <p:ext uri="{BB962C8B-B14F-4D97-AF65-F5344CB8AC3E}">
        <p14:creationId xmlns:p14="http://schemas.microsoft.com/office/powerpoint/2010/main" val="22388739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17A180-4A35-1566-DCA2-3E3B40C0E0D8}"/>
              </a:ext>
            </a:extLst>
          </p:cNvPr>
          <p:cNvSpPr>
            <a:spLocks noGrp="1"/>
          </p:cNvSpPr>
          <p:nvPr>
            <p:ph type="title"/>
          </p:nvPr>
        </p:nvSpPr>
        <p:spPr/>
        <p:txBody>
          <a:bodyPr>
            <a:normAutofit/>
          </a:bodyPr>
          <a:lstStyle/>
          <a:p>
            <a:pPr algn="ctr"/>
            <a:r>
              <a:rPr lang="en-US" sz="6600" b="1"/>
              <a:t>547,409,991</a:t>
            </a:r>
          </a:p>
        </p:txBody>
      </p:sp>
      <p:sp>
        <p:nvSpPr>
          <p:cNvPr id="3" name="Content Placeholder 2">
            <a:extLst>
              <a:ext uri="{FF2B5EF4-FFF2-40B4-BE49-F238E27FC236}">
                <a16:creationId xmlns:a16="http://schemas.microsoft.com/office/drawing/2014/main" id="{E56B2F4E-10C8-07EF-4508-C5F215333477}"/>
              </a:ext>
            </a:extLst>
          </p:cNvPr>
          <p:cNvSpPr>
            <a:spLocks noGrp="1"/>
          </p:cNvSpPr>
          <p:nvPr>
            <p:ph idx="1"/>
          </p:nvPr>
        </p:nvSpPr>
        <p:spPr>
          <a:xfrm>
            <a:off x="838200" y="1825624"/>
            <a:ext cx="10515600" cy="4938969"/>
          </a:xfrm>
        </p:spPr>
        <p:txBody>
          <a:bodyPr>
            <a:normAutofit fontScale="92500" lnSpcReduction="20000"/>
          </a:bodyPr>
          <a:lstStyle/>
          <a:p>
            <a:r>
              <a:rPr lang="en-US" err="1"/>
              <a:t>WorldCat</a:t>
            </a:r>
            <a:r>
              <a:rPr lang="en-US"/>
              <a:t> is, arguably, the single largest source for library metadata</a:t>
            </a:r>
          </a:p>
          <a:p>
            <a:r>
              <a:rPr lang="en-US"/>
              <a:t>Libraries depend on access to metadata to function</a:t>
            </a:r>
          </a:p>
          <a:p>
            <a:endParaRPr lang="en-US"/>
          </a:p>
          <a:p>
            <a:r>
              <a:rPr lang="en-US"/>
              <a:t>How much does a bib record cost?</a:t>
            </a:r>
          </a:p>
          <a:p>
            <a:pPr lvl="1"/>
            <a:r>
              <a:rPr lang="en-US"/>
              <a:t>Libraries pay librarians to create bibliographic metadata</a:t>
            </a:r>
          </a:p>
          <a:p>
            <a:pPr lvl="1"/>
            <a:r>
              <a:rPr lang="en-US"/>
              <a:t>Libraries pay for access to </a:t>
            </a:r>
            <a:r>
              <a:rPr lang="en-US" err="1"/>
              <a:t>WorldCat</a:t>
            </a:r>
            <a:r>
              <a:rPr lang="en-US"/>
              <a:t> as a </a:t>
            </a:r>
            <a:r>
              <a:rPr lang="en-US" b="1"/>
              <a:t>platform</a:t>
            </a:r>
            <a:r>
              <a:rPr lang="en-US"/>
              <a:t> to create and store bibliographic metadata</a:t>
            </a:r>
          </a:p>
          <a:p>
            <a:pPr lvl="1"/>
            <a:r>
              <a:rPr lang="en-US"/>
              <a:t>Libraries pay OCLC to </a:t>
            </a:r>
            <a:r>
              <a:rPr lang="en-US" i="1" dirty="0"/>
              <a:t>enhance</a:t>
            </a:r>
            <a:r>
              <a:rPr lang="en-US"/>
              <a:t> bibliographic records</a:t>
            </a:r>
          </a:p>
          <a:p>
            <a:pPr lvl="1"/>
            <a:r>
              <a:rPr lang="en-US"/>
              <a:t>Libraries pay to retrieve bibliographic metadata from </a:t>
            </a:r>
            <a:r>
              <a:rPr lang="en-US" err="1"/>
              <a:t>WorldCat</a:t>
            </a:r>
            <a:endParaRPr lang="en-US"/>
          </a:p>
          <a:p>
            <a:pPr lvl="1"/>
            <a:r>
              <a:rPr lang="en-US"/>
              <a:t>Libraries pay for their holdings, attached to bibliographic metadata, to display in </a:t>
            </a:r>
            <a:r>
              <a:rPr lang="en-US" err="1"/>
              <a:t>WorldCat</a:t>
            </a:r>
            <a:endParaRPr lang="en-US"/>
          </a:p>
          <a:p>
            <a:pPr lvl="1"/>
            <a:endParaRPr lang="en-US"/>
          </a:p>
          <a:p>
            <a:r>
              <a:rPr lang="en-US"/>
              <a:t>How much does a bib record cost?</a:t>
            </a:r>
          </a:p>
          <a:p>
            <a:pPr lvl="1"/>
            <a:r>
              <a:rPr lang="en-US"/>
              <a:t>I don’t know</a:t>
            </a:r>
          </a:p>
          <a:p>
            <a:pPr lvl="1"/>
            <a:r>
              <a:rPr lang="en-US"/>
              <a:t>FLVC FY ‘23-’24 ~$880K for Cataloging/Metadata across all 40 member institutions</a:t>
            </a:r>
          </a:p>
        </p:txBody>
      </p:sp>
    </p:spTree>
    <p:extLst>
      <p:ext uri="{BB962C8B-B14F-4D97-AF65-F5344CB8AC3E}">
        <p14:creationId xmlns:p14="http://schemas.microsoft.com/office/powerpoint/2010/main" val="2873980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2C61CC-1363-6BB5-DB88-176E7741DFCB}"/>
              </a:ext>
            </a:extLst>
          </p:cNvPr>
          <p:cNvSpPr>
            <a:spLocks noGrp="1"/>
          </p:cNvSpPr>
          <p:nvPr>
            <p:ph type="title"/>
          </p:nvPr>
        </p:nvSpPr>
        <p:spPr>
          <a:xfrm>
            <a:off x="838200" y="365126"/>
            <a:ext cx="10515600" cy="770948"/>
          </a:xfrm>
        </p:spPr>
        <p:txBody>
          <a:bodyPr/>
          <a:lstStyle/>
          <a:p>
            <a:r>
              <a:rPr lang="en-US"/>
              <a:t>Cost of Metadata . . . A While Back</a:t>
            </a:r>
          </a:p>
        </p:txBody>
      </p:sp>
      <p:pic>
        <p:nvPicPr>
          <p:cNvPr id="6" name="Picture 5">
            <a:extLst>
              <a:ext uri="{FF2B5EF4-FFF2-40B4-BE49-F238E27FC236}">
                <a16:creationId xmlns:a16="http://schemas.microsoft.com/office/drawing/2014/main" id="{0A995061-AFC1-277B-0AC6-0184251594D6}"/>
              </a:ext>
            </a:extLst>
          </p:cNvPr>
          <p:cNvPicPr>
            <a:picLocks noChangeAspect="1"/>
          </p:cNvPicPr>
          <p:nvPr/>
        </p:nvPicPr>
        <p:blipFill>
          <a:blip r:embed="rId2"/>
          <a:stretch>
            <a:fillRect/>
          </a:stretch>
        </p:blipFill>
        <p:spPr>
          <a:xfrm>
            <a:off x="838200" y="1074426"/>
            <a:ext cx="4326767" cy="239742"/>
          </a:xfrm>
          <a:prstGeom prst="rect">
            <a:avLst/>
          </a:prstGeom>
        </p:spPr>
      </p:pic>
      <p:pic>
        <p:nvPicPr>
          <p:cNvPr id="8" name="Picture 7">
            <a:extLst>
              <a:ext uri="{FF2B5EF4-FFF2-40B4-BE49-F238E27FC236}">
                <a16:creationId xmlns:a16="http://schemas.microsoft.com/office/drawing/2014/main" id="{67D347E3-F8CF-AED9-2AD5-BD151E33D7D9}"/>
              </a:ext>
            </a:extLst>
          </p:cNvPr>
          <p:cNvPicPr>
            <a:picLocks noChangeAspect="1"/>
          </p:cNvPicPr>
          <p:nvPr/>
        </p:nvPicPr>
        <p:blipFill>
          <a:blip r:embed="rId3"/>
          <a:stretch>
            <a:fillRect/>
          </a:stretch>
        </p:blipFill>
        <p:spPr>
          <a:xfrm>
            <a:off x="6864601" y="1733555"/>
            <a:ext cx="4724400" cy="5029200"/>
          </a:xfrm>
          <a:prstGeom prst="rect">
            <a:avLst/>
          </a:prstGeom>
        </p:spPr>
      </p:pic>
      <p:pic>
        <p:nvPicPr>
          <p:cNvPr id="10" name="Picture 9">
            <a:extLst>
              <a:ext uri="{FF2B5EF4-FFF2-40B4-BE49-F238E27FC236}">
                <a16:creationId xmlns:a16="http://schemas.microsoft.com/office/drawing/2014/main" id="{DC6B3931-94BD-6896-73C9-7DE2BA264C13}"/>
              </a:ext>
            </a:extLst>
          </p:cNvPr>
          <p:cNvPicPr>
            <a:picLocks noChangeAspect="1"/>
          </p:cNvPicPr>
          <p:nvPr/>
        </p:nvPicPr>
        <p:blipFill>
          <a:blip r:embed="rId4"/>
          <a:stretch>
            <a:fillRect/>
          </a:stretch>
        </p:blipFill>
        <p:spPr>
          <a:xfrm>
            <a:off x="841125" y="1428750"/>
            <a:ext cx="4486275" cy="5429250"/>
          </a:xfrm>
          <a:prstGeom prst="rect">
            <a:avLst/>
          </a:prstGeom>
        </p:spPr>
      </p:pic>
      <p:sp>
        <p:nvSpPr>
          <p:cNvPr id="11" name="TextBox 10">
            <a:extLst>
              <a:ext uri="{FF2B5EF4-FFF2-40B4-BE49-F238E27FC236}">
                <a16:creationId xmlns:a16="http://schemas.microsoft.com/office/drawing/2014/main" id="{71EFE148-341C-6698-ABA7-9E5611F1771C}"/>
              </a:ext>
            </a:extLst>
          </p:cNvPr>
          <p:cNvSpPr txBox="1"/>
          <p:nvPr/>
        </p:nvSpPr>
        <p:spPr>
          <a:xfrm>
            <a:off x="6864601" y="991002"/>
            <a:ext cx="4609644" cy="646331"/>
          </a:xfrm>
          <a:prstGeom prst="rect">
            <a:avLst/>
          </a:prstGeom>
          <a:noFill/>
        </p:spPr>
        <p:txBody>
          <a:bodyPr wrap="square" rtlCol="0">
            <a:spAutoFit/>
          </a:bodyPr>
          <a:lstStyle/>
          <a:p>
            <a:r>
              <a:rPr lang="en-US">
                <a:hlinkClick r:id="rId5"/>
              </a:rPr>
              <a:t>https://ejournals.bc.edu/index.php/ital/article/download/5581/4938</a:t>
            </a:r>
            <a:r>
              <a:rPr lang="en-US"/>
              <a:t> </a:t>
            </a:r>
          </a:p>
        </p:txBody>
      </p:sp>
    </p:spTree>
    <p:extLst>
      <p:ext uri="{BB962C8B-B14F-4D97-AF65-F5344CB8AC3E}">
        <p14:creationId xmlns:p14="http://schemas.microsoft.com/office/powerpoint/2010/main" val="28745816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F88D361-B053-2C49-FA02-6A301AEA0679}"/>
              </a:ext>
            </a:extLst>
          </p:cNvPr>
          <p:cNvPicPr>
            <a:picLocks noChangeAspect="1"/>
          </p:cNvPicPr>
          <p:nvPr/>
        </p:nvPicPr>
        <p:blipFill>
          <a:blip r:embed="rId2"/>
          <a:stretch>
            <a:fillRect/>
          </a:stretch>
        </p:blipFill>
        <p:spPr>
          <a:xfrm>
            <a:off x="924381" y="228153"/>
            <a:ext cx="4706007" cy="6401693"/>
          </a:xfrm>
          <a:prstGeom prst="rect">
            <a:avLst/>
          </a:prstGeom>
        </p:spPr>
      </p:pic>
      <p:pic>
        <p:nvPicPr>
          <p:cNvPr id="13" name="Picture 12">
            <a:extLst>
              <a:ext uri="{FF2B5EF4-FFF2-40B4-BE49-F238E27FC236}">
                <a16:creationId xmlns:a16="http://schemas.microsoft.com/office/drawing/2014/main" id="{EA2B2025-121D-15D5-2007-F1B3C5F9D848}"/>
              </a:ext>
            </a:extLst>
          </p:cNvPr>
          <p:cNvPicPr>
            <a:picLocks noChangeAspect="1"/>
          </p:cNvPicPr>
          <p:nvPr/>
        </p:nvPicPr>
        <p:blipFill>
          <a:blip r:embed="rId3"/>
          <a:stretch>
            <a:fillRect/>
          </a:stretch>
        </p:blipFill>
        <p:spPr>
          <a:xfrm>
            <a:off x="7001730" y="169060"/>
            <a:ext cx="4265889" cy="6460786"/>
          </a:xfrm>
          <a:prstGeom prst="rect">
            <a:avLst/>
          </a:prstGeom>
        </p:spPr>
      </p:pic>
    </p:spTree>
    <p:extLst>
      <p:ext uri="{BB962C8B-B14F-4D97-AF65-F5344CB8AC3E}">
        <p14:creationId xmlns:p14="http://schemas.microsoft.com/office/powerpoint/2010/main" val="22262977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2A7A53F-CF07-87F7-059C-C8CAB3236C76}"/>
              </a:ext>
            </a:extLst>
          </p:cNvPr>
          <p:cNvPicPr>
            <a:picLocks noChangeAspect="1"/>
          </p:cNvPicPr>
          <p:nvPr/>
        </p:nvPicPr>
        <p:blipFill>
          <a:blip r:embed="rId2"/>
          <a:stretch>
            <a:fillRect/>
          </a:stretch>
        </p:blipFill>
        <p:spPr>
          <a:xfrm>
            <a:off x="521273" y="382227"/>
            <a:ext cx="5574727" cy="3690153"/>
          </a:xfrm>
          <a:prstGeom prst="rect">
            <a:avLst/>
          </a:prstGeom>
        </p:spPr>
      </p:pic>
      <p:pic>
        <p:nvPicPr>
          <p:cNvPr id="7" name="Picture 6">
            <a:extLst>
              <a:ext uri="{FF2B5EF4-FFF2-40B4-BE49-F238E27FC236}">
                <a16:creationId xmlns:a16="http://schemas.microsoft.com/office/drawing/2014/main" id="{B85E6ECB-68DB-FBB4-3CB5-C91E4784305C}"/>
              </a:ext>
            </a:extLst>
          </p:cNvPr>
          <p:cNvPicPr>
            <a:picLocks noChangeAspect="1"/>
          </p:cNvPicPr>
          <p:nvPr/>
        </p:nvPicPr>
        <p:blipFill rotWithShape="1">
          <a:blip r:embed="rId3"/>
          <a:srcRect r="1035"/>
          <a:stretch/>
        </p:blipFill>
        <p:spPr>
          <a:xfrm>
            <a:off x="6219600" y="4204355"/>
            <a:ext cx="5761868" cy="1885360"/>
          </a:xfrm>
          <a:prstGeom prst="rect">
            <a:avLst/>
          </a:prstGeom>
        </p:spPr>
      </p:pic>
    </p:spTree>
    <p:extLst>
      <p:ext uri="{BB962C8B-B14F-4D97-AF65-F5344CB8AC3E}">
        <p14:creationId xmlns:p14="http://schemas.microsoft.com/office/powerpoint/2010/main" val="9716183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97B3BB-2CA7-8850-7E86-D38901297359}"/>
              </a:ext>
            </a:extLst>
          </p:cNvPr>
          <p:cNvSpPr>
            <a:spLocks noGrp="1"/>
          </p:cNvSpPr>
          <p:nvPr>
            <p:ph type="title"/>
          </p:nvPr>
        </p:nvSpPr>
        <p:spPr>
          <a:xfrm>
            <a:off x="217414" y="1287914"/>
            <a:ext cx="1779166" cy="4718603"/>
          </a:xfrm>
        </p:spPr>
        <p:txBody>
          <a:bodyPr>
            <a:normAutofit fontScale="90000"/>
          </a:bodyPr>
          <a:lstStyle/>
          <a:p>
            <a:r>
              <a:rPr lang="en-US"/>
              <a:t>Cost of Data Storage</a:t>
            </a:r>
            <a:br>
              <a:rPr lang="en-US"/>
            </a:br>
            <a:br>
              <a:rPr lang="en-US"/>
            </a:br>
            <a:r>
              <a:rPr lang="en-US" sz="2000"/>
              <a:t>from </a:t>
            </a:r>
            <a:r>
              <a:rPr lang="en-US" sz="2000">
                <a:hlinkClick r:id="rId2"/>
              </a:rPr>
              <a:t>https://ourworldindata.org/</a:t>
            </a:r>
            <a:r>
              <a:rPr lang="en-US" sz="2000" err="1">
                <a:hlinkClick r:id="rId2"/>
              </a:rPr>
              <a:t>grapher</a:t>
            </a:r>
            <a:r>
              <a:rPr lang="en-US" sz="2000">
                <a:hlinkClick r:id="rId2"/>
              </a:rPr>
              <a:t>/</a:t>
            </a:r>
            <a:r>
              <a:rPr lang="en-US" sz="2000" err="1">
                <a:hlinkClick r:id="rId2"/>
              </a:rPr>
              <a:t>historical-cost-of-computer-memory-and-storage?time</a:t>
            </a:r>
            <a:r>
              <a:rPr lang="en-US" sz="2000">
                <a:hlinkClick r:id="rId2"/>
              </a:rPr>
              <a:t>=1960..latest</a:t>
            </a:r>
            <a:r>
              <a:rPr lang="en-US" sz="2000"/>
              <a:t> </a:t>
            </a:r>
            <a:endParaRPr lang="en-US"/>
          </a:p>
        </p:txBody>
      </p:sp>
      <p:pic>
        <p:nvPicPr>
          <p:cNvPr id="4" name="Picture 3">
            <a:extLst>
              <a:ext uri="{FF2B5EF4-FFF2-40B4-BE49-F238E27FC236}">
                <a16:creationId xmlns:a16="http://schemas.microsoft.com/office/drawing/2014/main" id="{D7442604-426C-BE11-EA16-A510022BF904}"/>
              </a:ext>
            </a:extLst>
          </p:cNvPr>
          <p:cNvPicPr>
            <a:picLocks noChangeAspect="1"/>
          </p:cNvPicPr>
          <p:nvPr/>
        </p:nvPicPr>
        <p:blipFill>
          <a:blip r:embed="rId3"/>
          <a:stretch>
            <a:fillRect/>
          </a:stretch>
        </p:blipFill>
        <p:spPr>
          <a:xfrm>
            <a:off x="2587037" y="0"/>
            <a:ext cx="9604963" cy="6858000"/>
          </a:xfrm>
          <a:prstGeom prst="rect">
            <a:avLst/>
          </a:prstGeom>
        </p:spPr>
      </p:pic>
    </p:spTree>
    <p:extLst>
      <p:ext uri="{BB962C8B-B14F-4D97-AF65-F5344CB8AC3E}">
        <p14:creationId xmlns:p14="http://schemas.microsoft.com/office/powerpoint/2010/main" val="18008926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17A180-4A35-1566-DCA2-3E3B40C0E0D8}"/>
              </a:ext>
            </a:extLst>
          </p:cNvPr>
          <p:cNvSpPr>
            <a:spLocks noGrp="1"/>
          </p:cNvSpPr>
          <p:nvPr>
            <p:ph type="title"/>
          </p:nvPr>
        </p:nvSpPr>
        <p:spPr/>
        <p:txBody>
          <a:bodyPr>
            <a:normAutofit/>
          </a:bodyPr>
          <a:lstStyle/>
          <a:p>
            <a:pPr algn="ctr"/>
            <a:r>
              <a:rPr lang="en-US" sz="6600" b="1"/>
              <a:t>547,409,991 Redux</a:t>
            </a:r>
          </a:p>
        </p:txBody>
      </p:sp>
      <p:sp>
        <p:nvSpPr>
          <p:cNvPr id="3" name="Content Placeholder 2">
            <a:extLst>
              <a:ext uri="{FF2B5EF4-FFF2-40B4-BE49-F238E27FC236}">
                <a16:creationId xmlns:a16="http://schemas.microsoft.com/office/drawing/2014/main" id="{E56B2F4E-10C8-07EF-4508-C5F215333477}"/>
              </a:ext>
            </a:extLst>
          </p:cNvPr>
          <p:cNvSpPr>
            <a:spLocks noGrp="1"/>
          </p:cNvSpPr>
          <p:nvPr>
            <p:ph idx="1"/>
          </p:nvPr>
        </p:nvSpPr>
        <p:spPr>
          <a:xfrm>
            <a:off x="838199" y="1825624"/>
            <a:ext cx="11166987" cy="4889807"/>
          </a:xfrm>
        </p:spPr>
        <p:txBody>
          <a:bodyPr>
            <a:normAutofit fontScale="70000" lnSpcReduction="20000"/>
          </a:bodyPr>
          <a:lstStyle/>
          <a:p>
            <a:r>
              <a:rPr lang="en-US" dirty="0" err="1"/>
              <a:t>WorldCat</a:t>
            </a:r>
            <a:r>
              <a:rPr lang="en-US" dirty="0"/>
              <a:t> is, arguably, the single largest source for library metadata</a:t>
            </a:r>
          </a:p>
          <a:p>
            <a:r>
              <a:rPr lang="en-US" dirty="0"/>
              <a:t>Libraries depend on access to metadata to function</a:t>
            </a:r>
          </a:p>
          <a:p>
            <a:endParaRPr lang="en-US" dirty="0"/>
          </a:p>
          <a:p>
            <a:r>
              <a:rPr lang="en-US" dirty="0"/>
              <a:t>How much does a bib record cost?</a:t>
            </a:r>
          </a:p>
          <a:p>
            <a:pPr lvl="1"/>
            <a:r>
              <a:rPr lang="en-US" dirty="0"/>
              <a:t>Libraries pay librarians to create bibliographic metadata</a:t>
            </a:r>
          </a:p>
          <a:p>
            <a:pPr lvl="1"/>
            <a:r>
              <a:rPr lang="en-US" dirty="0"/>
              <a:t>Libraries pay for access to </a:t>
            </a:r>
            <a:r>
              <a:rPr lang="en-US" dirty="0" err="1"/>
              <a:t>WorldCat</a:t>
            </a:r>
            <a:r>
              <a:rPr lang="en-US" dirty="0"/>
              <a:t> as a </a:t>
            </a:r>
            <a:r>
              <a:rPr lang="en-US" b="1" dirty="0"/>
              <a:t>platform</a:t>
            </a:r>
            <a:r>
              <a:rPr lang="en-US" dirty="0"/>
              <a:t> to create and store bibliographic metadata</a:t>
            </a:r>
          </a:p>
          <a:p>
            <a:pPr lvl="1"/>
            <a:r>
              <a:rPr lang="en-US" dirty="0"/>
              <a:t>Libraries pay OCLC to enhance bibliographic records</a:t>
            </a:r>
          </a:p>
          <a:p>
            <a:pPr lvl="1"/>
            <a:r>
              <a:rPr lang="en-US" dirty="0"/>
              <a:t>Libraries pay to retrieve bibliographic metadata from </a:t>
            </a:r>
            <a:r>
              <a:rPr lang="en-US" dirty="0" err="1"/>
              <a:t>WorldCat</a:t>
            </a:r>
            <a:endParaRPr lang="en-US" dirty="0"/>
          </a:p>
          <a:p>
            <a:pPr lvl="1"/>
            <a:r>
              <a:rPr lang="en-US" dirty="0"/>
              <a:t>Libraries pay for their holdings, attached to bibliographic metadata, to display in </a:t>
            </a:r>
            <a:r>
              <a:rPr lang="en-US" dirty="0" err="1"/>
              <a:t>WorldCat</a:t>
            </a:r>
            <a:endParaRPr lang="en-US" dirty="0"/>
          </a:p>
          <a:p>
            <a:pPr lvl="1"/>
            <a:endParaRPr lang="en-US" dirty="0"/>
          </a:p>
          <a:p>
            <a:r>
              <a:rPr lang="en-US" dirty="0">
                <a:highlight>
                  <a:srgbClr val="FFFF00"/>
                </a:highlight>
              </a:rPr>
              <a:t>How much does a bib record cost?</a:t>
            </a:r>
          </a:p>
          <a:p>
            <a:pPr lvl="1"/>
            <a:r>
              <a:rPr lang="en-US" dirty="0"/>
              <a:t>I don’t know</a:t>
            </a:r>
          </a:p>
          <a:p>
            <a:pPr lvl="1"/>
            <a:r>
              <a:rPr lang="en-US" dirty="0"/>
              <a:t>FLVC FY ‘23-’24 ~$880K for Cataloging/Metadata across all 40 member institutions</a:t>
            </a:r>
          </a:p>
          <a:p>
            <a:pPr lvl="1"/>
            <a:endParaRPr lang="en-US" dirty="0"/>
          </a:p>
          <a:p>
            <a:pPr lvl="1"/>
            <a:r>
              <a:rPr lang="en-US" b="1" i="1" dirty="0">
                <a:highlight>
                  <a:srgbClr val="FFFF00"/>
                </a:highlight>
              </a:rPr>
              <a:t>Cost is for access to metadata collection, not actual usage</a:t>
            </a:r>
          </a:p>
          <a:p>
            <a:pPr lvl="1"/>
            <a:r>
              <a:rPr lang="en-US" b="1" i="1" dirty="0">
                <a:highlight>
                  <a:srgbClr val="FFFF00"/>
                </a:highlight>
              </a:rPr>
              <a:t>Cost increases by X% annually, based on opaque metrics (i.e. library usage in 2005)</a:t>
            </a:r>
          </a:p>
          <a:p>
            <a:pPr lvl="1"/>
            <a:r>
              <a:rPr lang="en-US" b="1" i="1" dirty="0">
                <a:highlight>
                  <a:srgbClr val="FFFF00"/>
                </a:highlight>
              </a:rPr>
              <a:t>Library budgets typically are flat or declining (a problem compounded by inflation = decreased buying power)</a:t>
            </a:r>
          </a:p>
          <a:p>
            <a:pPr lvl="1"/>
            <a:r>
              <a:rPr lang="en-US" b="1" i="1" dirty="0">
                <a:highlight>
                  <a:srgbClr val="FFFF00"/>
                </a:highlight>
              </a:rPr>
              <a:t>X% annual increase, decoupled from any meaningful metrics, is unsustainable</a:t>
            </a:r>
          </a:p>
        </p:txBody>
      </p:sp>
    </p:spTree>
    <p:extLst>
      <p:ext uri="{BB962C8B-B14F-4D97-AF65-F5344CB8AC3E}">
        <p14:creationId xmlns:p14="http://schemas.microsoft.com/office/powerpoint/2010/main" val="16495102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211832-C924-87E3-DAB8-D36E869B5AD6}"/>
              </a:ext>
            </a:extLst>
          </p:cNvPr>
          <p:cNvSpPr>
            <a:spLocks noGrp="1"/>
          </p:cNvSpPr>
          <p:nvPr>
            <p:ph type="title"/>
          </p:nvPr>
        </p:nvSpPr>
        <p:spPr/>
        <p:txBody>
          <a:bodyPr/>
          <a:lstStyle/>
          <a:p>
            <a:r>
              <a:rPr lang="en-US"/>
              <a:t>Why is Metadata an [Expensive] Commodity?</a:t>
            </a:r>
          </a:p>
        </p:txBody>
      </p:sp>
      <p:sp>
        <p:nvSpPr>
          <p:cNvPr id="3" name="Text Placeholder 2">
            <a:extLst>
              <a:ext uri="{FF2B5EF4-FFF2-40B4-BE49-F238E27FC236}">
                <a16:creationId xmlns:a16="http://schemas.microsoft.com/office/drawing/2014/main" id="{DF2F1935-20A4-4223-88FB-FCAA4623FF66}"/>
              </a:ext>
            </a:extLst>
          </p:cNvPr>
          <p:cNvSpPr>
            <a:spLocks noGrp="1"/>
          </p:cNvSpPr>
          <p:nvPr>
            <p:ph idx="1"/>
          </p:nvPr>
        </p:nvSpPr>
        <p:spPr>
          <a:xfrm>
            <a:off x="838200" y="1825625"/>
            <a:ext cx="10515600" cy="4850478"/>
          </a:xfrm>
        </p:spPr>
        <p:txBody>
          <a:bodyPr>
            <a:normAutofit lnSpcReduction="10000"/>
          </a:bodyPr>
          <a:lstStyle/>
          <a:p>
            <a:r>
              <a:rPr lang="en-US"/>
              <a:t>And Also Many Other Library Systems?</a:t>
            </a:r>
          </a:p>
          <a:p>
            <a:pPr marL="0" indent="0" algn="ctr">
              <a:buNone/>
            </a:pPr>
            <a:endParaRPr lang="en-US" dirty="0"/>
          </a:p>
          <a:p>
            <a:pPr marL="0" indent="0" algn="ctr">
              <a:buNone/>
            </a:pPr>
            <a:r>
              <a:rPr lang="en-US" u="sng" dirty="0"/>
              <a:t>Library-Specific Formats and Systems and Limited Options</a:t>
            </a:r>
          </a:p>
          <a:p>
            <a:endParaRPr lang="en-US" dirty="0"/>
          </a:p>
          <a:p>
            <a:r>
              <a:rPr lang="en-US"/>
              <a:t>50 Years of Building Electronic Systems around MARC Format</a:t>
            </a:r>
          </a:p>
          <a:p>
            <a:r>
              <a:rPr lang="en-US"/>
              <a:t>Systems are Unique to Libraries</a:t>
            </a:r>
          </a:p>
          <a:p>
            <a:pPr lvl="1"/>
            <a:r>
              <a:rPr lang="en-US"/>
              <a:t>ILS/LSP, Link Resolvers, Cataloging Utilities, Bibliographic Management, Search/Discovery Tools, Resource Sharing Platforms, etc.</a:t>
            </a:r>
          </a:p>
          <a:p>
            <a:r>
              <a:rPr lang="en-US" b="1" dirty="0"/>
              <a:t>Trend Over Time: Few, and Increasingly Fewer Vendors</a:t>
            </a:r>
          </a:p>
          <a:p>
            <a:pPr lvl="1"/>
            <a:r>
              <a:rPr lang="en-US"/>
              <a:t>Lack of Choice</a:t>
            </a:r>
          </a:p>
          <a:p>
            <a:pPr lvl="1"/>
            <a:r>
              <a:rPr lang="en-US"/>
              <a:t>If you only have one vendor for a product, it isn’t really a choice</a:t>
            </a:r>
          </a:p>
          <a:p>
            <a:endParaRPr lang="en-US"/>
          </a:p>
        </p:txBody>
      </p:sp>
    </p:spTree>
    <p:extLst>
      <p:ext uri="{BB962C8B-B14F-4D97-AF65-F5344CB8AC3E}">
        <p14:creationId xmlns:p14="http://schemas.microsoft.com/office/powerpoint/2010/main" val="27376448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989E69-B164-7AA9-4563-555F241EBBE2}"/>
              </a:ext>
            </a:extLst>
          </p:cNvPr>
          <p:cNvSpPr>
            <a:spLocks noGrp="1"/>
          </p:cNvSpPr>
          <p:nvPr>
            <p:ph type="title"/>
          </p:nvPr>
        </p:nvSpPr>
        <p:spPr/>
        <p:txBody>
          <a:bodyPr/>
          <a:lstStyle/>
          <a:p>
            <a:r>
              <a:rPr lang="en-US"/>
              <a:t>Some Examples</a:t>
            </a:r>
            <a:r>
              <a:rPr lang="en-US" dirty="0"/>
              <a:t> of Ever-Decreasing Options</a:t>
            </a:r>
            <a:endParaRPr lang="en-US"/>
          </a:p>
        </p:txBody>
      </p:sp>
      <p:sp>
        <p:nvSpPr>
          <p:cNvPr id="3" name="Content Placeholder 2">
            <a:extLst>
              <a:ext uri="{FF2B5EF4-FFF2-40B4-BE49-F238E27FC236}">
                <a16:creationId xmlns:a16="http://schemas.microsoft.com/office/drawing/2014/main" id="{5740C647-76E0-E66E-50B0-7A4EC3830EF8}"/>
              </a:ext>
            </a:extLst>
          </p:cNvPr>
          <p:cNvSpPr>
            <a:spLocks noGrp="1"/>
          </p:cNvSpPr>
          <p:nvPr>
            <p:ph idx="1"/>
          </p:nvPr>
        </p:nvSpPr>
        <p:spPr/>
        <p:txBody>
          <a:bodyPr>
            <a:normAutofit/>
          </a:bodyPr>
          <a:lstStyle/>
          <a:p>
            <a:r>
              <a:rPr lang="en-US" sz="3600"/>
              <a:t>From Library Technology Guides, by Marshall Breeding</a:t>
            </a:r>
          </a:p>
          <a:p>
            <a:r>
              <a:rPr lang="en-US" sz="3600"/>
              <a:t>Mergers and Acquisitions</a:t>
            </a:r>
          </a:p>
          <a:p>
            <a:pPr lvl="1"/>
            <a:r>
              <a:rPr lang="en-US" sz="3200" dirty="0">
                <a:hlinkClick r:id="rId2"/>
              </a:rPr>
              <a:t>https://librarytechnology.org/mergers/</a:t>
            </a:r>
            <a:r>
              <a:rPr lang="en-US" sz="3200" dirty="0"/>
              <a:t> </a:t>
            </a:r>
            <a:endParaRPr lang="en-US" sz="3200"/>
          </a:p>
        </p:txBody>
      </p:sp>
    </p:spTree>
    <p:extLst>
      <p:ext uri="{BB962C8B-B14F-4D97-AF65-F5344CB8AC3E}">
        <p14:creationId xmlns:p14="http://schemas.microsoft.com/office/powerpoint/2010/main" val="32009588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a:extLst>
              <a:ext uri="{FF2B5EF4-FFF2-40B4-BE49-F238E27FC236}">
                <a16:creationId xmlns:a16="http://schemas.microsoft.com/office/drawing/2014/main" id="{829765FC-AE41-4B55-41D6-74117779356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163" y="0"/>
            <a:ext cx="12133262"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98023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392FCD0-641E-ED7D-3085-7910301BDB9C}"/>
              </a:ext>
            </a:extLst>
          </p:cNvPr>
          <p:cNvPicPr>
            <a:picLocks noChangeAspect="1"/>
          </p:cNvPicPr>
          <p:nvPr/>
        </p:nvPicPr>
        <p:blipFill>
          <a:blip r:embed="rId2"/>
          <a:stretch>
            <a:fillRect/>
          </a:stretch>
        </p:blipFill>
        <p:spPr>
          <a:xfrm>
            <a:off x="0" y="2347"/>
            <a:ext cx="12192000" cy="6853306"/>
          </a:xfrm>
          <a:prstGeom prst="rect">
            <a:avLst/>
          </a:prstGeom>
        </p:spPr>
      </p:pic>
    </p:spTree>
    <p:extLst>
      <p:ext uri="{BB962C8B-B14F-4D97-AF65-F5344CB8AC3E}">
        <p14:creationId xmlns:p14="http://schemas.microsoft.com/office/powerpoint/2010/main" val="31565443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2AEA3F-0F5C-81C0-28A6-F76463ADB875}"/>
              </a:ext>
            </a:extLst>
          </p:cNvPr>
          <p:cNvSpPr>
            <a:spLocks noGrp="1"/>
          </p:cNvSpPr>
          <p:nvPr>
            <p:ph type="title"/>
          </p:nvPr>
        </p:nvSpPr>
        <p:spPr/>
        <p:txBody>
          <a:bodyPr/>
          <a:lstStyle/>
          <a:p>
            <a:r>
              <a:rPr lang="en-US"/>
              <a:t>Introduction: Florida Virtual Campus (FLVC) Library Services</a:t>
            </a:r>
          </a:p>
        </p:txBody>
      </p:sp>
      <p:pic>
        <p:nvPicPr>
          <p:cNvPr id="4" name="Content Placeholder 3">
            <a:extLst>
              <a:ext uri="{FF2B5EF4-FFF2-40B4-BE49-F238E27FC236}">
                <a16:creationId xmlns:a16="http://schemas.microsoft.com/office/drawing/2014/main" id="{C1CD7601-DFC7-8CD1-B03C-68A7E9463FB9}"/>
              </a:ext>
            </a:extLst>
          </p:cNvPr>
          <p:cNvPicPr>
            <a:picLocks noGrp="1" noChangeAspect="1"/>
          </p:cNvPicPr>
          <p:nvPr>
            <p:ph idx="1"/>
          </p:nvPr>
        </p:nvPicPr>
        <p:blipFill>
          <a:blip r:embed="rId2"/>
          <a:stretch>
            <a:fillRect/>
          </a:stretch>
        </p:blipFill>
        <p:spPr>
          <a:xfrm>
            <a:off x="6622472" y="1793631"/>
            <a:ext cx="5266898" cy="4699244"/>
          </a:xfrm>
          <a:prstGeom prst="rect">
            <a:avLst/>
          </a:prstGeom>
        </p:spPr>
      </p:pic>
      <p:sp>
        <p:nvSpPr>
          <p:cNvPr id="5" name="TextBox 4">
            <a:extLst>
              <a:ext uri="{FF2B5EF4-FFF2-40B4-BE49-F238E27FC236}">
                <a16:creationId xmlns:a16="http://schemas.microsoft.com/office/drawing/2014/main" id="{85379643-743B-91AA-64F6-5B31B983FB85}"/>
              </a:ext>
            </a:extLst>
          </p:cNvPr>
          <p:cNvSpPr txBox="1"/>
          <p:nvPr/>
        </p:nvSpPr>
        <p:spPr>
          <a:xfrm>
            <a:off x="302630" y="1793631"/>
            <a:ext cx="6319842" cy="4893647"/>
          </a:xfrm>
          <a:prstGeom prst="rect">
            <a:avLst/>
          </a:prstGeom>
          <a:noFill/>
        </p:spPr>
        <p:txBody>
          <a:bodyPr wrap="square" rtlCol="0">
            <a:spAutoFit/>
          </a:bodyPr>
          <a:lstStyle/>
          <a:p>
            <a:r>
              <a:rPr lang="en-US" sz="2400">
                <a:solidFill>
                  <a:schemeClr val="tx1"/>
                </a:solidFill>
              </a:rPr>
              <a:t>The </a:t>
            </a:r>
            <a:r>
              <a:rPr lang="en-US" sz="2400" b="1">
                <a:solidFill>
                  <a:schemeClr val="tx1"/>
                </a:solidFill>
              </a:rPr>
              <a:t>Florida Virtual Campus (FLVC)</a:t>
            </a:r>
            <a:r>
              <a:rPr lang="en-US" sz="2400">
                <a:solidFill>
                  <a:schemeClr val="tx1"/>
                </a:solidFill>
              </a:rPr>
              <a:t> is a statewide provider of innovative educational support services for all </a:t>
            </a:r>
            <a:r>
              <a:rPr lang="en-US" sz="2400" b="1">
                <a:solidFill>
                  <a:schemeClr val="tx1"/>
                </a:solidFill>
              </a:rPr>
              <a:t>public postsecondary institutions</a:t>
            </a:r>
            <a:r>
              <a:rPr lang="en-US" sz="2400">
                <a:solidFill>
                  <a:schemeClr val="tx1"/>
                </a:solidFill>
              </a:rPr>
              <a:t> within the </a:t>
            </a:r>
            <a:r>
              <a:rPr lang="en-US" sz="2400" b="1">
                <a:solidFill>
                  <a:schemeClr val="tx1"/>
                </a:solidFill>
              </a:rPr>
              <a:t>Florida College System (FCS) </a:t>
            </a:r>
            <a:r>
              <a:rPr lang="en-US" sz="2400">
                <a:solidFill>
                  <a:schemeClr val="tx1"/>
                </a:solidFill>
              </a:rPr>
              <a:t>and the </a:t>
            </a:r>
            <a:r>
              <a:rPr lang="en-US" sz="2400" b="1">
                <a:solidFill>
                  <a:schemeClr val="tx1"/>
                </a:solidFill>
              </a:rPr>
              <a:t>State University System (SUS)</a:t>
            </a:r>
            <a:r>
              <a:rPr lang="en-US" sz="2400">
                <a:solidFill>
                  <a:schemeClr val="tx1"/>
                </a:solidFill>
              </a:rPr>
              <a:t>, and for the larger K-20 education community. </a:t>
            </a:r>
          </a:p>
          <a:p>
            <a:endParaRPr lang="en-US" sz="2400"/>
          </a:p>
          <a:p>
            <a:r>
              <a:rPr lang="en-US" sz="2400">
                <a:solidFill>
                  <a:schemeClr val="tx1"/>
                </a:solidFill>
              </a:rPr>
              <a:t>FLVC is defined in F.S. 1006.73 to provide resources and services in Library Services, Distance Learning, and Student Services.</a:t>
            </a:r>
          </a:p>
          <a:p>
            <a:endParaRPr lang="en-US" sz="2400"/>
          </a:p>
          <a:p>
            <a:r>
              <a:rPr lang="en-US" sz="2400">
                <a:solidFill>
                  <a:schemeClr val="tx1"/>
                </a:solidFill>
              </a:rPr>
              <a:t>FLVC serves </a:t>
            </a:r>
            <a:r>
              <a:rPr lang="en-US" sz="2400" dirty="0">
                <a:solidFill>
                  <a:schemeClr val="tx1"/>
                </a:solidFill>
              </a:rPr>
              <a:t>~1.3</a:t>
            </a:r>
            <a:r>
              <a:rPr lang="en-US" sz="2400">
                <a:solidFill>
                  <a:schemeClr val="tx1"/>
                </a:solidFill>
              </a:rPr>
              <a:t> million students, faculty, and staff at 40 institutions.</a:t>
            </a:r>
          </a:p>
        </p:txBody>
      </p:sp>
    </p:spTree>
    <p:extLst>
      <p:ext uri="{BB962C8B-B14F-4D97-AF65-F5344CB8AC3E}">
        <p14:creationId xmlns:p14="http://schemas.microsoft.com/office/powerpoint/2010/main" val="37210076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a:extLst>
              <a:ext uri="{FF2B5EF4-FFF2-40B4-BE49-F238E27FC236}">
                <a16:creationId xmlns:a16="http://schemas.microsoft.com/office/drawing/2014/main" id="{FEFEC04A-C152-CDFD-DF80-E43365C83F8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2075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DC3E4E-05FA-1182-9D36-97E09BAB846B}"/>
              </a:ext>
            </a:extLst>
          </p:cNvPr>
          <p:cNvSpPr>
            <a:spLocks noGrp="1"/>
          </p:cNvSpPr>
          <p:nvPr>
            <p:ph type="title"/>
          </p:nvPr>
        </p:nvSpPr>
        <p:spPr/>
        <p:txBody>
          <a:bodyPr/>
          <a:lstStyle/>
          <a:p>
            <a:r>
              <a:rPr lang="en-US"/>
              <a:t>Impact of Consolidation on Libraries</a:t>
            </a:r>
          </a:p>
        </p:txBody>
      </p:sp>
      <p:sp>
        <p:nvSpPr>
          <p:cNvPr id="3" name="Content Placeholder 2">
            <a:extLst>
              <a:ext uri="{FF2B5EF4-FFF2-40B4-BE49-F238E27FC236}">
                <a16:creationId xmlns:a16="http://schemas.microsoft.com/office/drawing/2014/main" id="{34D3FEF3-0F81-DEC2-4291-A43E581B3C5F}"/>
              </a:ext>
            </a:extLst>
          </p:cNvPr>
          <p:cNvSpPr>
            <a:spLocks noGrp="1"/>
          </p:cNvSpPr>
          <p:nvPr>
            <p:ph idx="1"/>
          </p:nvPr>
        </p:nvSpPr>
        <p:spPr>
          <a:xfrm>
            <a:off x="838200" y="1825625"/>
            <a:ext cx="10515600" cy="4667250"/>
          </a:xfrm>
        </p:spPr>
        <p:txBody>
          <a:bodyPr>
            <a:normAutofit lnSpcReduction="10000"/>
          </a:bodyPr>
          <a:lstStyle/>
          <a:p>
            <a:r>
              <a:rPr lang="en-US" dirty="0"/>
              <a:t>Few, and Increasingly Fewer Vendors</a:t>
            </a:r>
          </a:p>
          <a:p>
            <a:pPr lvl="1"/>
            <a:r>
              <a:rPr lang="en-US" dirty="0"/>
              <a:t>Lack of Choice</a:t>
            </a:r>
          </a:p>
          <a:p>
            <a:pPr lvl="1"/>
            <a:r>
              <a:rPr lang="en-US" dirty="0"/>
              <a:t>If you only have one vendor for a product, it isn’t really a choice</a:t>
            </a:r>
          </a:p>
          <a:p>
            <a:r>
              <a:rPr lang="en-US" dirty="0"/>
              <a:t>Hinders Innovation and Growth for Libraries</a:t>
            </a:r>
          </a:p>
          <a:p>
            <a:r>
              <a:rPr lang="en-US" dirty="0"/>
              <a:t>Increased cost for metadata, systems, technology, draws resources away from funding for collections</a:t>
            </a:r>
          </a:p>
          <a:p>
            <a:pPr lvl="1"/>
            <a:r>
              <a:rPr lang="en-US" dirty="0"/>
              <a:t>Example: 4.25% annual cost increase for metadata</a:t>
            </a:r>
          </a:p>
          <a:p>
            <a:pPr lvl="1"/>
            <a:r>
              <a:rPr lang="en-US" dirty="0"/>
              <a:t>Library budgets flat or declining</a:t>
            </a:r>
          </a:p>
          <a:p>
            <a:pPr lvl="1"/>
            <a:r>
              <a:rPr lang="en-US" dirty="0"/>
              <a:t>Sustainability is an issue for collections, services, systems</a:t>
            </a:r>
          </a:p>
          <a:p>
            <a:r>
              <a:rPr lang="en-US" dirty="0"/>
              <a:t>For comparison . . . OCLC Cataloging/Metadata and the Scholarly Research Cycle . . .</a:t>
            </a:r>
          </a:p>
        </p:txBody>
      </p:sp>
    </p:spTree>
    <p:extLst>
      <p:ext uri="{BB962C8B-B14F-4D97-AF65-F5344CB8AC3E}">
        <p14:creationId xmlns:p14="http://schemas.microsoft.com/office/powerpoint/2010/main" val="206538129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losed_research">
            <a:extLst>
              <a:ext uri="{FF2B5EF4-FFF2-40B4-BE49-F238E27FC236}">
                <a16:creationId xmlns:a16="http://schemas.microsoft.com/office/drawing/2014/main" id="{472E973C-2EE8-CAB4-DF66-AC9B6FC7152A}"/>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39455" y="383458"/>
            <a:ext cx="8913089" cy="558460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68608D93-1B59-6C9D-4575-33B577B57785}"/>
              </a:ext>
            </a:extLst>
          </p:cNvPr>
          <p:cNvSpPr txBox="1"/>
          <p:nvPr/>
        </p:nvSpPr>
        <p:spPr>
          <a:xfrm>
            <a:off x="1066800" y="6206836"/>
            <a:ext cx="10058400" cy="369332"/>
          </a:xfrm>
          <a:prstGeom prst="rect">
            <a:avLst/>
          </a:prstGeom>
          <a:noFill/>
        </p:spPr>
        <p:txBody>
          <a:bodyPr wrap="square" rtlCol="0">
            <a:spAutoFit/>
          </a:bodyPr>
          <a:lstStyle/>
          <a:p>
            <a:pPr algn="ctr"/>
            <a:r>
              <a:rPr lang="en-US">
                <a:hlinkClick r:id="rId3"/>
              </a:rPr>
              <a:t>https://creativecommons.org/about/program-areas/open-access/</a:t>
            </a:r>
            <a:r>
              <a:rPr lang="en-US"/>
              <a:t> </a:t>
            </a:r>
          </a:p>
        </p:txBody>
      </p:sp>
    </p:spTree>
    <p:extLst>
      <p:ext uri="{BB962C8B-B14F-4D97-AF65-F5344CB8AC3E}">
        <p14:creationId xmlns:p14="http://schemas.microsoft.com/office/powerpoint/2010/main" val="114823369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3014B6-5D0F-D6B5-2AEC-65EB18CABFC4}"/>
              </a:ext>
            </a:extLst>
          </p:cNvPr>
          <p:cNvSpPr>
            <a:spLocks noGrp="1"/>
          </p:cNvSpPr>
          <p:nvPr>
            <p:ph type="title"/>
          </p:nvPr>
        </p:nvSpPr>
        <p:spPr/>
        <p:txBody>
          <a:bodyPr/>
          <a:lstStyle/>
          <a:p>
            <a:r>
              <a:rPr lang="en-US"/>
              <a:t>Scholarly Research Cycle and Funding Model</a:t>
            </a:r>
          </a:p>
        </p:txBody>
      </p:sp>
      <p:pic>
        <p:nvPicPr>
          <p:cNvPr id="9218" name="Picture 2" descr="closed_research">
            <a:extLst>
              <a:ext uri="{FF2B5EF4-FFF2-40B4-BE49-F238E27FC236}">
                <a16:creationId xmlns:a16="http://schemas.microsoft.com/office/drawing/2014/main" id="{472E973C-2EE8-CAB4-DF66-AC9B6FC7152A}"/>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94920" y="2447738"/>
            <a:ext cx="2445092" cy="153200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68608D93-1B59-6C9D-4575-33B577B57785}"/>
              </a:ext>
            </a:extLst>
          </p:cNvPr>
          <p:cNvSpPr txBox="1"/>
          <p:nvPr/>
        </p:nvSpPr>
        <p:spPr>
          <a:xfrm>
            <a:off x="1066800" y="6488668"/>
            <a:ext cx="10058400" cy="369332"/>
          </a:xfrm>
          <a:prstGeom prst="rect">
            <a:avLst/>
          </a:prstGeom>
          <a:noFill/>
        </p:spPr>
        <p:txBody>
          <a:bodyPr wrap="square" rtlCol="0">
            <a:spAutoFit/>
          </a:bodyPr>
          <a:lstStyle/>
          <a:p>
            <a:pPr algn="ctr"/>
            <a:r>
              <a:rPr lang="en-US">
                <a:hlinkClick r:id="rId3"/>
              </a:rPr>
              <a:t>https://creativecommons.org/about/program-areas/open-access/</a:t>
            </a:r>
            <a:r>
              <a:rPr lang="en-US"/>
              <a:t> </a:t>
            </a:r>
          </a:p>
        </p:txBody>
      </p:sp>
      <p:sp>
        <p:nvSpPr>
          <p:cNvPr id="3" name="TextBox 2">
            <a:extLst>
              <a:ext uri="{FF2B5EF4-FFF2-40B4-BE49-F238E27FC236}">
                <a16:creationId xmlns:a16="http://schemas.microsoft.com/office/drawing/2014/main" id="{709A0F4D-0B85-808F-4164-E1D369863CBC}"/>
              </a:ext>
            </a:extLst>
          </p:cNvPr>
          <p:cNvSpPr txBox="1"/>
          <p:nvPr/>
        </p:nvSpPr>
        <p:spPr>
          <a:xfrm>
            <a:off x="3040013" y="1493240"/>
            <a:ext cx="8419348" cy="4947124"/>
          </a:xfrm>
          <a:prstGeom prst="rect">
            <a:avLst/>
          </a:prstGeom>
          <a:noFill/>
        </p:spPr>
        <p:txBody>
          <a:bodyPr wrap="square" rtlCol="0">
            <a:spAutoFit/>
          </a:bodyPr>
          <a:lstStyle/>
          <a:p>
            <a:pPr algn="l">
              <a:lnSpc>
                <a:spcPct val="200000"/>
              </a:lnSpc>
            </a:pPr>
            <a:r>
              <a:rPr lang="en-US" sz="1600" b="0" i="0">
                <a:solidFill>
                  <a:srgbClr val="464646"/>
                </a:solidFill>
                <a:effectLst/>
                <a:latin typeface="source sans pro" panose="020B0503030403020204" pitchFamily="34" charset="0"/>
              </a:rPr>
              <a:t>The existing system for producing and distributing </a:t>
            </a:r>
            <a:r>
              <a:rPr lang="en-US" sz="1600" b="1" i="0">
                <a:solidFill>
                  <a:srgbClr val="464646"/>
                </a:solidFill>
                <a:effectLst/>
                <a:latin typeface="source sans pro" panose="020B0503030403020204" pitchFamily="34" charset="0"/>
              </a:rPr>
              <a:t>publicly funded research </a:t>
            </a:r>
            <a:r>
              <a:rPr lang="en-US" sz="1600" b="0" i="0">
                <a:solidFill>
                  <a:srgbClr val="464646"/>
                </a:solidFill>
                <a:effectLst/>
                <a:latin typeface="source sans pro" panose="020B0503030403020204" pitchFamily="34" charset="0"/>
              </a:rPr>
              <a:t>articles is </a:t>
            </a:r>
            <a:r>
              <a:rPr lang="en-US" sz="1600" b="1" i="0">
                <a:solidFill>
                  <a:srgbClr val="464646"/>
                </a:solidFill>
                <a:effectLst/>
                <a:latin typeface="source sans pro" panose="020B0503030403020204" pitchFamily="34" charset="0"/>
              </a:rPr>
              <a:t>expensive</a:t>
            </a:r>
            <a:r>
              <a:rPr lang="en-US" sz="1600" b="0" i="0">
                <a:solidFill>
                  <a:srgbClr val="464646"/>
                </a:solidFill>
                <a:effectLst/>
                <a:latin typeface="source sans pro" panose="020B0503030403020204" pitchFamily="34" charset="0"/>
              </a:rPr>
              <a:t> and doesn’t take advantage of the </a:t>
            </a:r>
            <a:r>
              <a:rPr lang="en-US" sz="1600" b="1" i="0">
                <a:solidFill>
                  <a:srgbClr val="464646"/>
                </a:solidFill>
                <a:effectLst/>
                <a:latin typeface="source sans pro" panose="020B0503030403020204" pitchFamily="34" charset="0"/>
              </a:rPr>
              <a:t>possibilities of innovations </a:t>
            </a:r>
            <a:r>
              <a:rPr lang="en-US" sz="1600" b="0" i="0">
                <a:solidFill>
                  <a:srgbClr val="464646"/>
                </a:solidFill>
                <a:effectLst/>
                <a:latin typeface="source sans pro" panose="020B0503030403020204" pitchFamily="34" charset="0"/>
              </a:rPr>
              <a:t>like open licensing. </a:t>
            </a:r>
          </a:p>
          <a:p>
            <a:pPr algn="l">
              <a:lnSpc>
                <a:spcPct val="200000"/>
              </a:lnSpc>
            </a:pPr>
            <a:endParaRPr lang="en-US" sz="1600" b="0" i="0">
              <a:solidFill>
                <a:srgbClr val="464646"/>
              </a:solidFill>
              <a:effectLst/>
              <a:latin typeface="source sans pro" panose="020B0503030403020204" pitchFamily="34" charset="0"/>
            </a:endParaRPr>
          </a:p>
          <a:p>
            <a:pPr algn="l">
              <a:lnSpc>
                <a:spcPct val="200000"/>
              </a:lnSpc>
            </a:pPr>
            <a:r>
              <a:rPr lang="en-US" sz="1600" b="0" i="0">
                <a:solidFill>
                  <a:srgbClr val="464646"/>
                </a:solidFill>
                <a:effectLst/>
                <a:latin typeface="source sans pro" panose="020B0503030403020204" pitchFamily="34" charset="0"/>
              </a:rPr>
              <a:t>Without a free-flowing system, </a:t>
            </a:r>
            <a:r>
              <a:rPr lang="en-US" sz="1600" b="1" i="0">
                <a:solidFill>
                  <a:srgbClr val="464646"/>
                </a:solidFill>
                <a:effectLst/>
                <a:latin typeface="source sans pro" panose="020B0503030403020204" pitchFamily="34" charset="0"/>
              </a:rPr>
              <a:t>access to the results of scientific research is limited </a:t>
            </a:r>
            <a:r>
              <a:rPr lang="en-US" sz="1600" b="0" i="0">
                <a:solidFill>
                  <a:srgbClr val="464646"/>
                </a:solidFill>
                <a:effectLst/>
                <a:latin typeface="source sans pro" panose="020B0503030403020204" pitchFamily="34" charset="0"/>
              </a:rPr>
              <a:t>to institutions that are able to commit to hefty journal subscriptions — paid for year after year — which don’t allow for </a:t>
            </a:r>
            <a:r>
              <a:rPr lang="en-US" sz="1600" b="1" i="0">
                <a:solidFill>
                  <a:srgbClr val="464646"/>
                </a:solidFill>
                <a:effectLst/>
                <a:latin typeface="source sans pro" panose="020B0503030403020204" pitchFamily="34" charset="0"/>
              </a:rPr>
              <a:t>broad redistribution, or repurposing </a:t>
            </a:r>
            <a:r>
              <a:rPr lang="en-US" sz="1600" b="0" i="0">
                <a:solidFill>
                  <a:srgbClr val="464646"/>
                </a:solidFill>
                <a:effectLst/>
                <a:latin typeface="source sans pro" panose="020B0503030403020204" pitchFamily="34" charset="0"/>
              </a:rPr>
              <a:t>for activities such as text and data mining without additional permissions from the rightsholder. </a:t>
            </a:r>
          </a:p>
          <a:p>
            <a:pPr algn="l">
              <a:lnSpc>
                <a:spcPct val="200000"/>
              </a:lnSpc>
            </a:pPr>
            <a:endParaRPr lang="en-US" sz="1600">
              <a:solidFill>
                <a:srgbClr val="464646"/>
              </a:solidFill>
              <a:latin typeface="source sans pro" panose="020B0503030403020204" pitchFamily="34" charset="0"/>
            </a:endParaRPr>
          </a:p>
          <a:p>
            <a:pPr algn="l">
              <a:lnSpc>
                <a:spcPct val="200000"/>
              </a:lnSpc>
            </a:pPr>
            <a:r>
              <a:rPr lang="en-US" sz="1600" b="1" i="0">
                <a:solidFill>
                  <a:srgbClr val="464646"/>
                </a:solidFill>
                <a:effectLst/>
                <a:latin typeface="source sans pro" panose="020B0503030403020204" pitchFamily="34" charset="0"/>
              </a:rPr>
              <a:t>This closed system limits the impact on the scientific and scholarly community and progress is slowed significantly.</a:t>
            </a:r>
          </a:p>
        </p:txBody>
      </p:sp>
    </p:spTree>
    <p:extLst>
      <p:ext uri="{BB962C8B-B14F-4D97-AF65-F5344CB8AC3E}">
        <p14:creationId xmlns:p14="http://schemas.microsoft.com/office/powerpoint/2010/main" val="409317452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17A180-4A35-1566-DCA2-3E3B40C0E0D8}"/>
              </a:ext>
            </a:extLst>
          </p:cNvPr>
          <p:cNvSpPr>
            <a:spLocks noGrp="1"/>
          </p:cNvSpPr>
          <p:nvPr>
            <p:ph type="title"/>
          </p:nvPr>
        </p:nvSpPr>
        <p:spPr/>
        <p:txBody>
          <a:bodyPr>
            <a:normAutofit/>
          </a:bodyPr>
          <a:lstStyle/>
          <a:p>
            <a:pPr algn="ctr"/>
            <a:r>
              <a:rPr lang="en-US" sz="6600" b="1"/>
              <a:t>547,409,991 Redux </a:t>
            </a:r>
            <a:r>
              <a:rPr lang="en-US" sz="6600" b="1" err="1"/>
              <a:t>Redux</a:t>
            </a:r>
            <a:endParaRPr lang="en-US" sz="6600" b="1"/>
          </a:p>
        </p:txBody>
      </p:sp>
      <p:sp>
        <p:nvSpPr>
          <p:cNvPr id="3" name="Content Placeholder 2">
            <a:extLst>
              <a:ext uri="{FF2B5EF4-FFF2-40B4-BE49-F238E27FC236}">
                <a16:creationId xmlns:a16="http://schemas.microsoft.com/office/drawing/2014/main" id="{E56B2F4E-10C8-07EF-4508-C5F215333477}"/>
              </a:ext>
            </a:extLst>
          </p:cNvPr>
          <p:cNvSpPr>
            <a:spLocks noGrp="1"/>
          </p:cNvSpPr>
          <p:nvPr>
            <p:ph idx="1"/>
          </p:nvPr>
        </p:nvSpPr>
        <p:spPr/>
        <p:txBody>
          <a:bodyPr>
            <a:normAutofit fontScale="92500" lnSpcReduction="10000"/>
          </a:bodyPr>
          <a:lstStyle/>
          <a:p>
            <a:pPr marL="0" indent="0" algn="ctr">
              <a:buNone/>
            </a:pPr>
            <a:r>
              <a:rPr lang="en-US" dirty="0"/>
              <a:t>Where does all that metadata come from anyway?</a:t>
            </a:r>
          </a:p>
          <a:p>
            <a:r>
              <a:rPr lang="en-US" dirty="0"/>
              <a:t>From all of us!</a:t>
            </a:r>
          </a:p>
          <a:p>
            <a:pPr marL="0" indent="0" algn="ctr">
              <a:buNone/>
            </a:pPr>
            <a:r>
              <a:rPr lang="en-US" b="1" u="sng" dirty="0">
                <a:highlight>
                  <a:srgbClr val="FFFF00"/>
                </a:highlight>
              </a:rPr>
              <a:t>How is it funded?</a:t>
            </a:r>
          </a:p>
          <a:p>
            <a:r>
              <a:rPr lang="en-US" dirty="0"/>
              <a:t>Librarians at Libraries </a:t>
            </a:r>
            <a:r>
              <a:rPr lang="en-US" b="1" dirty="0"/>
              <a:t>Create</a:t>
            </a:r>
            <a:r>
              <a:rPr lang="en-US" dirty="0"/>
              <a:t> Metadata, Presumably for Sharing and Reuse by Other Librarians at Other Libraries</a:t>
            </a:r>
          </a:p>
          <a:p>
            <a:pPr lvl="1"/>
            <a:r>
              <a:rPr lang="en-US" b="1" dirty="0"/>
              <a:t>Libraries pay </a:t>
            </a:r>
            <a:r>
              <a:rPr lang="en-US" dirty="0"/>
              <a:t>librarians to create bibliographic metadata</a:t>
            </a:r>
          </a:p>
          <a:p>
            <a:pPr lvl="1"/>
            <a:r>
              <a:rPr lang="en-US" b="1" dirty="0"/>
              <a:t>Libraries pay </a:t>
            </a:r>
            <a:r>
              <a:rPr lang="en-US" dirty="0"/>
              <a:t>for access to </a:t>
            </a:r>
            <a:r>
              <a:rPr lang="en-US" dirty="0" err="1"/>
              <a:t>WorldCat</a:t>
            </a:r>
            <a:r>
              <a:rPr lang="en-US" dirty="0"/>
              <a:t> as a </a:t>
            </a:r>
            <a:r>
              <a:rPr lang="en-US" b="1" dirty="0"/>
              <a:t>platform</a:t>
            </a:r>
            <a:r>
              <a:rPr lang="en-US" dirty="0"/>
              <a:t> to create and store bibliographic metadata</a:t>
            </a:r>
          </a:p>
          <a:p>
            <a:pPr lvl="1"/>
            <a:r>
              <a:rPr lang="en-US" b="1" dirty="0"/>
              <a:t>Libraries pay </a:t>
            </a:r>
            <a:r>
              <a:rPr lang="en-US" dirty="0"/>
              <a:t>OCLC to enhance bibliographic records</a:t>
            </a:r>
          </a:p>
          <a:p>
            <a:pPr lvl="1"/>
            <a:r>
              <a:rPr lang="en-US" b="1" dirty="0"/>
              <a:t>Libraries pay </a:t>
            </a:r>
            <a:r>
              <a:rPr lang="en-US" dirty="0"/>
              <a:t>to retrieve bibliographic metadata from </a:t>
            </a:r>
            <a:r>
              <a:rPr lang="en-US" dirty="0" err="1"/>
              <a:t>WorldCat</a:t>
            </a:r>
            <a:endParaRPr lang="en-US" dirty="0"/>
          </a:p>
          <a:p>
            <a:pPr lvl="1"/>
            <a:r>
              <a:rPr lang="en-US" b="1" dirty="0"/>
              <a:t>Libraries pay </a:t>
            </a:r>
            <a:r>
              <a:rPr lang="en-US" dirty="0"/>
              <a:t>for their holdings, attached to bibliographic metadata, to display in </a:t>
            </a:r>
            <a:r>
              <a:rPr lang="en-US" dirty="0" err="1"/>
              <a:t>WorldCat</a:t>
            </a:r>
            <a:endParaRPr lang="en-US" dirty="0"/>
          </a:p>
        </p:txBody>
      </p:sp>
    </p:spTree>
    <p:extLst>
      <p:ext uri="{BB962C8B-B14F-4D97-AF65-F5344CB8AC3E}">
        <p14:creationId xmlns:p14="http://schemas.microsoft.com/office/powerpoint/2010/main" val="250282249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4C0AC8-AE6B-8186-9170-51A3164704A1}"/>
              </a:ext>
            </a:extLst>
          </p:cNvPr>
          <p:cNvSpPr>
            <a:spLocks noGrp="1"/>
          </p:cNvSpPr>
          <p:nvPr>
            <p:ph type="title"/>
          </p:nvPr>
        </p:nvSpPr>
        <p:spPr/>
        <p:txBody>
          <a:bodyPr>
            <a:normAutofit/>
          </a:bodyPr>
          <a:lstStyle/>
          <a:p>
            <a:r>
              <a:rPr lang="en-US" dirty="0"/>
              <a:t>So, who owns the metadata and how can we use it?</a:t>
            </a:r>
          </a:p>
        </p:txBody>
      </p:sp>
      <p:sp>
        <p:nvSpPr>
          <p:cNvPr id="3" name="Content Placeholder 2">
            <a:extLst>
              <a:ext uri="{FF2B5EF4-FFF2-40B4-BE49-F238E27FC236}">
                <a16:creationId xmlns:a16="http://schemas.microsoft.com/office/drawing/2014/main" id="{346211BF-F648-0BB9-41E9-1FF81BE8128B}"/>
              </a:ext>
            </a:extLst>
          </p:cNvPr>
          <p:cNvSpPr>
            <a:spLocks noGrp="1"/>
          </p:cNvSpPr>
          <p:nvPr>
            <p:ph idx="1"/>
          </p:nvPr>
        </p:nvSpPr>
        <p:spPr>
          <a:xfrm>
            <a:off x="838200" y="1825624"/>
            <a:ext cx="10888744" cy="4870143"/>
          </a:xfrm>
        </p:spPr>
        <p:txBody>
          <a:bodyPr>
            <a:normAutofit fontScale="62500" lnSpcReduction="20000"/>
          </a:bodyPr>
          <a:lstStyle/>
          <a:p>
            <a:pPr>
              <a:lnSpc>
                <a:spcPct val="120000"/>
              </a:lnSpc>
            </a:pPr>
            <a:r>
              <a:rPr lang="en-US" sz="5800" dirty="0"/>
              <a:t>Individual metadata records are not copyrightable</a:t>
            </a:r>
          </a:p>
          <a:p>
            <a:pPr lvl="1">
              <a:lnSpc>
                <a:spcPct val="120000"/>
              </a:lnSpc>
            </a:pPr>
            <a:r>
              <a:rPr lang="en-US" sz="5100" dirty="0"/>
              <a:t>Facts are not copyrightable.</a:t>
            </a:r>
          </a:p>
          <a:p>
            <a:pPr lvl="1">
              <a:lnSpc>
                <a:spcPct val="120000"/>
              </a:lnSpc>
            </a:pPr>
            <a:r>
              <a:rPr lang="en-US" sz="5100" dirty="0"/>
              <a:t>Metadata records are collections of facts about things.</a:t>
            </a:r>
          </a:p>
          <a:p>
            <a:pPr>
              <a:lnSpc>
                <a:spcPct val="120000"/>
              </a:lnSpc>
            </a:pPr>
            <a:r>
              <a:rPr lang="en-US" sz="5800" dirty="0"/>
              <a:t>Large collections of metadata, taken as a whole, MAY be copyrightable, but only under certain circumstances</a:t>
            </a:r>
          </a:p>
          <a:p>
            <a:pPr lvl="1">
              <a:lnSpc>
                <a:spcPct val="120000"/>
              </a:lnSpc>
            </a:pPr>
            <a:r>
              <a:rPr lang="en-US" sz="3600" b="0" i="0" u="sng" dirty="0">
                <a:solidFill>
                  <a:srgbClr val="002878"/>
                </a:solidFill>
                <a:effectLst/>
                <a:latin typeface="PT Serif" panose="020A0603040505020204" pitchFamily="18" charset="0"/>
                <a:hlinkClick r:id="rId2"/>
              </a:rPr>
              <a:t>Feist Publications, Inc. v. Rural Telephone Service Co., 499 U. S. 340 (1991)</a:t>
            </a:r>
            <a:endParaRPr lang="en-US" sz="3600" b="0" i="0" u="sng" dirty="0">
              <a:solidFill>
                <a:srgbClr val="002878"/>
              </a:solidFill>
              <a:effectLst/>
              <a:latin typeface="PT Serif" panose="020A0603040505020204" pitchFamily="18" charset="0"/>
            </a:endParaRPr>
          </a:p>
          <a:p>
            <a:pPr marL="0" indent="0">
              <a:buNone/>
            </a:pPr>
            <a:endParaRPr lang="en-US" dirty="0"/>
          </a:p>
        </p:txBody>
      </p:sp>
      <p:pic>
        <p:nvPicPr>
          <p:cNvPr id="4" name="Picture 3">
            <a:extLst>
              <a:ext uri="{FF2B5EF4-FFF2-40B4-BE49-F238E27FC236}">
                <a16:creationId xmlns:a16="http://schemas.microsoft.com/office/drawing/2014/main" id="{604E828F-FB57-7616-5D97-49AE88D80A2B}"/>
              </a:ext>
            </a:extLst>
          </p:cNvPr>
          <p:cNvPicPr>
            <a:picLocks noChangeAspect="1"/>
          </p:cNvPicPr>
          <p:nvPr/>
        </p:nvPicPr>
        <p:blipFill>
          <a:blip r:embed="rId3"/>
          <a:stretch>
            <a:fillRect/>
          </a:stretch>
        </p:blipFill>
        <p:spPr>
          <a:xfrm>
            <a:off x="4978050" y="5154303"/>
            <a:ext cx="2235899" cy="1676400"/>
          </a:xfrm>
          <a:prstGeom prst="rect">
            <a:avLst/>
          </a:prstGeom>
        </p:spPr>
      </p:pic>
    </p:spTree>
    <p:extLst>
      <p:ext uri="{BB962C8B-B14F-4D97-AF65-F5344CB8AC3E}">
        <p14:creationId xmlns:p14="http://schemas.microsoft.com/office/powerpoint/2010/main" val="241444721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3536C8-1F27-B690-7A12-1BF59AB7660D}"/>
              </a:ext>
            </a:extLst>
          </p:cNvPr>
          <p:cNvSpPr>
            <a:spLocks noGrp="1"/>
          </p:cNvSpPr>
          <p:nvPr>
            <p:ph type="title"/>
          </p:nvPr>
        </p:nvSpPr>
        <p:spPr>
          <a:xfrm>
            <a:off x="838200" y="365126"/>
            <a:ext cx="10515600" cy="1188372"/>
          </a:xfrm>
        </p:spPr>
        <p:txBody>
          <a:bodyPr>
            <a:normAutofit fontScale="90000"/>
          </a:bodyPr>
          <a:lstStyle/>
          <a:p>
            <a:r>
              <a:rPr lang="en-US" dirty="0"/>
              <a:t>Feist Publications, Inc. v. Rural Telephone Service Co., 499 U. S. 340 (1991)</a:t>
            </a:r>
            <a:br>
              <a:rPr lang="en-US" dirty="0"/>
            </a:br>
            <a:endParaRPr lang="en-US" dirty="0"/>
          </a:p>
        </p:txBody>
      </p:sp>
      <p:sp>
        <p:nvSpPr>
          <p:cNvPr id="3" name="Content Placeholder 2">
            <a:extLst>
              <a:ext uri="{FF2B5EF4-FFF2-40B4-BE49-F238E27FC236}">
                <a16:creationId xmlns:a16="http://schemas.microsoft.com/office/drawing/2014/main" id="{8EA8B2F7-1F21-86F4-D1D7-508A26BD20C6}"/>
              </a:ext>
            </a:extLst>
          </p:cNvPr>
          <p:cNvSpPr>
            <a:spLocks noGrp="1"/>
          </p:cNvSpPr>
          <p:nvPr>
            <p:ph idx="1"/>
          </p:nvPr>
        </p:nvSpPr>
        <p:spPr>
          <a:xfrm>
            <a:off x="314632" y="1553497"/>
            <a:ext cx="11582400" cy="5102941"/>
          </a:xfrm>
        </p:spPr>
        <p:txBody>
          <a:bodyPr>
            <a:normAutofit fontScale="77500" lnSpcReduction="20000"/>
          </a:bodyPr>
          <a:lstStyle/>
          <a:p>
            <a:pPr>
              <a:lnSpc>
                <a:spcPct val="160000"/>
              </a:lnSpc>
            </a:pPr>
            <a:r>
              <a:rPr lang="en-US" dirty="0"/>
              <a:t>“(a) Article I, § 8, cl. 8, of the Constitution mandates </a:t>
            </a:r>
            <a:r>
              <a:rPr lang="en-US" b="1" u="sng" dirty="0"/>
              <a:t>originality</a:t>
            </a:r>
            <a:r>
              <a:rPr lang="en-US" b="1" dirty="0"/>
              <a:t> as a prerequisite for copyright protection</a:t>
            </a:r>
            <a:r>
              <a:rPr lang="en-US" dirty="0"/>
              <a:t>. The constitutional requirement necessitates </a:t>
            </a:r>
            <a:r>
              <a:rPr lang="en-US" b="1" dirty="0"/>
              <a:t>independent creation </a:t>
            </a:r>
            <a:r>
              <a:rPr lang="en-US" dirty="0"/>
              <a:t>plus a </a:t>
            </a:r>
            <a:r>
              <a:rPr lang="en-US" b="1" dirty="0"/>
              <a:t>modicum of creativity</a:t>
            </a:r>
            <a:r>
              <a:rPr lang="en-US" dirty="0"/>
              <a:t>. Since facts do not owe their origin to an act of authorship, they are not original and, thus, are not copyrightable. Although </a:t>
            </a:r>
            <a:r>
              <a:rPr lang="en-US" b="1" dirty="0"/>
              <a:t>a compilation of facts </a:t>
            </a:r>
            <a:r>
              <a:rPr lang="en-US" b="1" u="sng" dirty="0"/>
              <a:t>may</a:t>
            </a:r>
            <a:r>
              <a:rPr lang="en-US" b="1" dirty="0"/>
              <a:t> possess the requisite originality</a:t>
            </a:r>
            <a:r>
              <a:rPr lang="en-US" dirty="0"/>
              <a:t> because the author typically chooses which facts to include, in what order to place them, and how to arrange the data so that readers may use them effectively, </a:t>
            </a:r>
            <a:r>
              <a:rPr lang="en-US" b="1" dirty="0"/>
              <a:t>copyright protection extends only to those components of the work that are original to the author</a:t>
            </a:r>
            <a:r>
              <a:rPr lang="en-US" dirty="0"/>
              <a:t>, </a:t>
            </a:r>
            <a:r>
              <a:rPr lang="en-US" b="1" u="sng" dirty="0"/>
              <a:t>not to the facts themselves</a:t>
            </a:r>
            <a:r>
              <a:rPr lang="en-US" dirty="0"/>
              <a:t>. This fact/expression dichotomy severely limits the scope of protection in fact-based works.”</a:t>
            </a:r>
          </a:p>
          <a:p>
            <a:pPr>
              <a:lnSpc>
                <a:spcPct val="160000"/>
              </a:lnSpc>
            </a:pPr>
            <a:r>
              <a:rPr lang="en-US" sz="2100" b="0" i="0" dirty="0">
                <a:solidFill>
                  <a:srgbClr val="333333"/>
                </a:solidFill>
                <a:effectLst/>
                <a:latin typeface="Verdana" panose="020B0604030504040204" pitchFamily="34" charset="0"/>
              </a:rPr>
              <a:t>O'CONNOR J., delivered the opinion of the Court, in which REHNQUIST, C.J., and WHITE, MARSHALL, STEVENS, SCALIA, KENNEDY, and SOUTER, JJ., joined. BLACKMUN, J., concurred in the judgment.</a:t>
            </a:r>
            <a:endParaRPr lang="en-US" sz="2100" dirty="0"/>
          </a:p>
        </p:txBody>
      </p:sp>
    </p:spTree>
    <p:extLst>
      <p:ext uri="{BB962C8B-B14F-4D97-AF65-F5344CB8AC3E}">
        <p14:creationId xmlns:p14="http://schemas.microsoft.com/office/powerpoint/2010/main" val="404294444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11ADC4-F3D1-B3DF-F1FE-FE48D40AB1E9}"/>
              </a:ext>
            </a:extLst>
          </p:cNvPr>
          <p:cNvSpPr>
            <a:spLocks noGrp="1"/>
          </p:cNvSpPr>
          <p:nvPr>
            <p:ph type="title"/>
          </p:nvPr>
        </p:nvSpPr>
        <p:spPr/>
        <p:txBody>
          <a:bodyPr/>
          <a:lstStyle/>
          <a:p>
            <a:r>
              <a:rPr lang="en-US" dirty="0"/>
              <a:t>OK, so, </a:t>
            </a:r>
            <a:r>
              <a:rPr lang="en-US" b="1" dirty="0"/>
              <a:t>who owns the metadata </a:t>
            </a:r>
            <a:r>
              <a:rPr lang="en-US" dirty="0"/>
              <a:t>and how can we use it???</a:t>
            </a:r>
          </a:p>
        </p:txBody>
      </p:sp>
      <p:sp>
        <p:nvSpPr>
          <p:cNvPr id="3" name="Content Placeholder 2">
            <a:extLst>
              <a:ext uri="{FF2B5EF4-FFF2-40B4-BE49-F238E27FC236}">
                <a16:creationId xmlns:a16="http://schemas.microsoft.com/office/drawing/2014/main" id="{1ABAE604-B768-4DA1-1901-73733CD00E77}"/>
              </a:ext>
            </a:extLst>
          </p:cNvPr>
          <p:cNvSpPr>
            <a:spLocks noGrp="1"/>
          </p:cNvSpPr>
          <p:nvPr>
            <p:ph idx="1"/>
          </p:nvPr>
        </p:nvSpPr>
        <p:spPr>
          <a:xfrm>
            <a:off x="838200" y="1825624"/>
            <a:ext cx="10970342" cy="5032375"/>
          </a:xfrm>
        </p:spPr>
        <p:txBody>
          <a:bodyPr>
            <a:normAutofit/>
          </a:bodyPr>
          <a:lstStyle/>
          <a:p>
            <a:r>
              <a:rPr lang="en-US" b="1" dirty="0" err="1"/>
              <a:t>WorldCat</a:t>
            </a:r>
            <a:r>
              <a:rPr lang="en-US" b="1" dirty="0"/>
              <a:t> Rights and Responsibilities for the OCLC Cooperative</a:t>
            </a:r>
          </a:p>
          <a:p>
            <a:pPr lvl="1"/>
            <a:r>
              <a:rPr lang="en-US" sz="1800" dirty="0">
                <a:hlinkClick r:id="rId2"/>
              </a:rPr>
              <a:t>https://www.oclc.org/en/worldcat/cooperative-quality/policy.html</a:t>
            </a:r>
            <a:r>
              <a:rPr lang="en-US" sz="1800" dirty="0"/>
              <a:t> </a:t>
            </a:r>
          </a:p>
          <a:p>
            <a:pPr lvl="1"/>
            <a:r>
              <a:rPr lang="en-US" dirty="0"/>
              <a:t>2. C. </a:t>
            </a:r>
            <a:r>
              <a:rPr lang="en-US" dirty="0" err="1"/>
              <a:t>WorldCat</a:t>
            </a:r>
            <a:r>
              <a:rPr lang="en-US" dirty="0"/>
              <a:t>, a Shared Resource</a:t>
            </a:r>
          </a:p>
          <a:p>
            <a:pPr lvl="2"/>
            <a:r>
              <a:rPr lang="en-US" sz="2400" dirty="0"/>
              <a:t>The </a:t>
            </a:r>
            <a:r>
              <a:rPr lang="en-US" sz="2400" dirty="0" err="1"/>
              <a:t>WorldCat</a:t>
            </a:r>
            <a:r>
              <a:rPr lang="en-US" sz="2400" dirty="0"/>
              <a:t> database is more than a collection of OCLC member-contributed records. Its </a:t>
            </a:r>
            <a:r>
              <a:rPr lang="en-US" sz="2400" b="1" dirty="0"/>
              <a:t>value is in the cooperation and outcomes it supports</a:t>
            </a:r>
            <a:r>
              <a:rPr lang="en-US" sz="2400" dirty="0"/>
              <a:t>, </a:t>
            </a:r>
            <a:r>
              <a:rPr lang="en-US" sz="2400" b="1" u="sng" dirty="0"/>
              <a:t>not</a:t>
            </a:r>
            <a:r>
              <a:rPr lang="en-US" sz="2400" b="1" dirty="0"/>
              <a:t> in the ownership of the records themselves</a:t>
            </a:r>
            <a:r>
              <a:rPr lang="en-US" sz="2400" dirty="0"/>
              <a:t>. While, on behalf of its members, </a:t>
            </a:r>
            <a:r>
              <a:rPr lang="en-US" sz="2400" b="1" dirty="0"/>
              <a:t>OCLC claims copyright rights in </a:t>
            </a:r>
            <a:r>
              <a:rPr lang="en-US" sz="2400" b="1" dirty="0" err="1"/>
              <a:t>WorldCat</a:t>
            </a:r>
            <a:r>
              <a:rPr lang="en-US" sz="2400" b="1" dirty="0"/>
              <a:t> as a compilation, </a:t>
            </a:r>
            <a:r>
              <a:rPr lang="en-US" sz="2400" b="1" u="sng" dirty="0"/>
              <a:t>it does not claim copyright ownership of individual records</a:t>
            </a:r>
            <a:r>
              <a:rPr lang="en-US" sz="2400" dirty="0"/>
              <a:t>. With millions of bibliographic descriptions and more than a billion holdings from OCLC members around the world, the </a:t>
            </a:r>
            <a:r>
              <a:rPr lang="en-US" sz="2400" dirty="0" err="1"/>
              <a:t>WorldCat</a:t>
            </a:r>
            <a:r>
              <a:rPr lang="en-US" sz="2400" dirty="0"/>
              <a:t> database is a central point of concentration for the largest library network in the world. </a:t>
            </a:r>
            <a:r>
              <a:rPr lang="en-US" sz="2400" dirty="0" err="1"/>
              <a:t>WorldCat</a:t>
            </a:r>
            <a:r>
              <a:rPr lang="en-US" sz="2400" dirty="0"/>
              <a:t> gives libraries a Web-scale presence. The more libraries participate, the better and more useful </a:t>
            </a:r>
            <a:r>
              <a:rPr lang="en-US" sz="2400" dirty="0" err="1"/>
              <a:t>WorldCat</a:t>
            </a:r>
            <a:r>
              <a:rPr lang="en-US" sz="2400" dirty="0"/>
              <a:t> becomes to libraries, their end users, and other organizations that want to interact with libraries on the Web.</a:t>
            </a:r>
          </a:p>
        </p:txBody>
      </p:sp>
    </p:spTree>
    <p:extLst>
      <p:ext uri="{BB962C8B-B14F-4D97-AF65-F5344CB8AC3E}">
        <p14:creationId xmlns:p14="http://schemas.microsoft.com/office/powerpoint/2010/main" val="19776084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11ADC4-F3D1-B3DF-F1FE-FE48D40AB1E9}"/>
              </a:ext>
            </a:extLst>
          </p:cNvPr>
          <p:cNvSpPr>
            <a:spLocks noGrp="1"/>
          </p:cNvSpPr>
          <p:nvPr>
            <p:ph type="title"/>
          </p:nvPr>
        </p:nvSpPr>
        <p:spPr/>
        <p:txBody>
          <a:bodyPr/>
          <a:lstStyle/>
          <a:p>
            <a:r>
              <a:rPr lang="en-US" dirty="0"/>
              <a:t>OK, so, who owns the metadata and </a:t>
            </a:r>
            <a:r>
              <a:rPr lang="en-US" u="sng" dirty="0"/>
              <a:t>how can we use it</a:t>
            </a:r>
            <a:r>
              <a:rPr lang="en-US" dirty="0"/>
              <a:t>???</a:t>
            </a:r>
          </a:p>
        </p:txBody>
      </p:sp>
      <p:sp>
        <p:nvSpPr>
          <p:cNvPr id="3" name="Content Placeholder 2">
            <a:extLst>
              <a:ext uri="{FF2B5EF4-FFF2-40B4-BE49-F238E27FC236}">
                <a16:creationId xmlns:a16="http://schemas.microsoft.com/office/drawing/2014/main" id="{1ABAE604-B768-4DA1-1901-73733CD00E77}"/>
              </a:ext>
            </a:extLst>
          </p:cNvPr>
          <p:cNvSpPr>
            <a:spLocks noGrp="1"/>
          </p:cNvSpPr>
          <p:nvPr>
            <p:ph idx="1"/>
          </p:nvPr>
        </p:nvSpPr>
        <p:spPr>
          <a:xfrm>
            <a:off x="838200" y="1690688"/>
            <a:ext cx="10773697" cy="5167311"/>
          </a:xfrm>
        </p:spPr>
        <p:txBody>
          <a:bodyPr>
            <a:normAutofit lnSpcReduction="10000"/>
          </a:bodyPr>
          <a:lstStyle/>
          <a:p>
            <a:pPr marL="0" indent="0">
              <a:buNone/>
            </a:pPr>
            <a:r>
              <a:rPr lang="en-US" dirty="0" err="1"/>
              <a:t>WorldCat</a:t>
            </a:r>
            <a:r>
              <a:rPr lang="en-US" dirty="0"/>
              <a:t> Rights and Responsibilities for the OCLC Cooperative</a:t>
            </a:r>
          </a:p>
          <a:p>
            <a:r>
              <a:rPr lang="en-US" sz="1700" dirty="0">
                <a:hlinkClick r:id="rId2"/>
              </a:rPr>
              <a:t>https://www.oclc.org/en/worldcat/cooperative-quality/policy.html</a:t>
            </a:r>
            <a:r>
              <a:rPr lang="en-US" sz="1700" dirty="0"/>
              <a:t> </a:t>
            </a:r>
          </a:p>
          <a:p>
            <a:r>
              <a:rPr lang="en-US" dirty="0"/>
              <a:t>3. A. </a:t>
            </a:r>
            <a:r>
              <a:rPr lang="en-US" u="sng" dirty="0"/>
              <a:t>OCLC Member Rights</a:t>
            </a:r>
            <a:r>
              <a:rPr lang="en-US" dirty="0"/>
              <a:t>: OCLC members who have extracted </a:t>
            </a:r>
            <a:r>
              <a:rPr lang="en-US" dirty="0" err="1"/>
              <a:t>WorldCat</a:t>
            </a:r>
            <a:r>
              <a:rPr lang="en-US" dirty="0"/>
              <a:t> data representing, or enriching the records for, their own holdings from the </a:t>
            </a:r>
            <a:r>
              <a:rPr lang="en-US" dirty="0" err="1"/>
              <a:t>WorldCat</a:t>
            </a:r>
            <a:r>
              <a:rPr lang="en-US" dirty="0"/>
              <a:t> database have the right to:</a:t>
            </a:r>
          </a:p>
          <a:p>
            <a:pPr lvl="1">
              <a:lnSpc>
                <a:spcPct val="150000"/>
              </a:lnSpc>
            </a:pPr>
            <a:r>
              <a:rPr lang="en-US" dirty="0"/>
              <a:t>Transfer or make available such data to individual scholars for their personal academic or scientific research or study, to library consortia or public agencies working on behalf of libraries, or to other libraries and educational, cultural or scholarly institutions (e.g., museums, archives, historical societies, research institutes), </a:t>
            </a:r>
            <a:r>
              <a:rPr lang="en-US" u="sng" dirty="0"/>
              <a:t>whether these institutions are members or non-members of OCLC</a:t>
            </a:r>
            <a:r>
              <a:rPr lang="en-US" dirty="0"/>
              <a:t>, for these organizations' institutional or collaborative re-use.</a:t>
            </a:r>
          </a:p>
        </p:txBody>
      </p:sp>
    </p:spTree>
    <p:extLst>
      <p:ext uri="{BB962C8B-B14F-4D97-AF65-F5344CB8AC3E}">
        <p14:creationId xmlns:p14="http://schemas.microsoft.com/office/powerpoint/2010/main" val="119613396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11ADC4-F3D1-B3DF-F1FE-FE48D40AB1E9}"/>
              </a:ext>
            </a:extLst>
          </p:cNvPr>
          <p:cNvSpPr>
            <a:spLocks noGrp="1"/>
          </p:cNvSpPr>
          <p:nvPr>
            <p:ph type="title"/>
          </p:nvPr>
        </p:nvSpPr>
        <p:spPr/>
        <p:txBody>
          <a:bodyPr/>
          <a:lstStyle/>
          <a:p>
            <a:r>
              <a:rPr lang="en-US" dirty="0"/>
              <a:t>OK, so, who owns the metadata and </a:t>
            </a:r>
            <a:r>
              <a:rPr lang="en-US" u="sng" dirty="0"/>
              <a:t>how can we use it</a:t>
            </a:r>
            <a:r>
              <a:rPr lang="en-US" dirty="0"/>
              <a:t>???</a:t>
            </a:r>
          </a:p>
        </p:txBody>
      </p:sp>
      <p:sp>
        <p:nvSpPr>
          <p:cNvPr id="3" name="Content Placeholder 2">
            <a:extLst>
              <a:ext uri="{FF2B5EF4-FFF2-40B4-BE49-F238E27FC236}">
                <a16:creationId xmlns:a16="http://schemas.microsoft.com/office/drawing/2014/main" id="{1ABAE604-B768-4DA1-1901-73733CD00E77}"/>
              </a:ext>
            </a:extLst>
          </p:cNvPr>
          <p:cNvSpPr>
            <a:spLocks noGrp="1"/>
          </p:cNvSpPr>
          <p:nvPr>
            <p:ph idx="1"/>
          </p:nvPr>
        </p:nvSpPr>
        <p:spPr>
          <a:xfrm>
            <a:off x="838200" y="1690688"/>
            <a:ext cx="10773697" cy="5167311"/>
          </a:xfrm>
        </p:spPr>
        <p:txBody>
          <a:bodyPr>
            <a:normAutofit lnSpcReduction="10000"/>
          </a:bodyPr>
          <a:lstStyle/>
          <a:p>
            <a:pPr marL="0" indent="0">
              <a:buNone/>
            </a:pPr>
            <a:r>
              <a:rPr lang="en-US" dirty="0" err="1"/>
              <a:t>WorldCat</a:t>
            </a:r>
            <a:r>
              <a:rPr lang="en-US" dirty="0"/>
              <a:t> Rights and Responsibilities for the OCLC Cooperative</a:t>
            </a:r>
          </a:p>
          <a:p>
            <a:r>
              <a:rPr lang="en-US" sz="1600" dirty="0">
                <a:hlinkClick r:id="rId2"/>
              </a:rPr>
              <a:t>https://www.oclc.org/en/worldcat/cooperative-quality/policy.html</a:t>
            </a:r>
            <a:r>
              <a:rPr lang="en-US" sz="1600" dirty="0"/>
              <a:t> </a:t>
            </a:r>
          </a:p>
          <a:p>
            <a:r>
              <a:rPr lang="en-US" dirty="0"/>
              <a:t>3. A. </a:t>
            </a:r>
            <a:r>
              <a:rPr lang="en-US" u="sng" dirty="0"/>
              <a:t>OCLC Member Rights</a:t>
            </a:r>
            <a:r>
              <a:rPr lang="en-US" dirty="0"/>
              <a:t>: OCLC members who have extracted </a:t>
            </a:r>
            <a:r>
              <a:rPr lang="en-US" dirty="0" err="1"/>
              <a:t>WorldCat</a:t>
            </a:r>
            <a:r>
              <a:rPr lang="en-US" dirty="0"/>
              <a:t> data representing, or enriching the records for, their own holdings from the </a:t>
            </a:r>
            <a:r>
              <a:rPr lang="en-US" dirty="0" err="1"/>
              <a:t>WorldCat</a:t>
            </a:r>
            <a:r>
              <a:rPr lang="en-US" dirty="0"/>
              <a:t> database have the right to:</a:t>
            </a:r>
          </a:p>
          <a:p>
            <a:pPr lvl="2"/>
            <a:r>
              <a:rPr lang="en-US" sz="2400" dirty="0"/>
              <a:t>In these cases, the transfer or making available of </a:t>
            </a:r>
            <a:r>
              <a:rPr lang="en-US" sz="2400" dirty="0" err="1"/>
              <a:t>WorldCat</a:t>
            </a:r>
            <a:r>
              <a:rPr lang="en-US" sz="2400" dirty="0"/>
              <a:t> data and its subsequent uses (including copying, displaying, publishing, modifying, reformatting, and/or creating works or services from) should be carried out </a:t>
            </a:r>
            <a:r>
              <a:rPr lang="en-US" sz="2400" u="sng" dirty="0"/>
              <a:t>in keeping with OCLC member community norms</a:t>
            </a:r>
            <a:r>
              <a:rPr lang="en-US" sz="2400" dirty="0"/>
              <a:t>, </a:t>
            </a:r>
            <a:r>
              <a:rPr lang="en-US" sz="2400" u="sng" dirty="0"/>
              <a:t>OCLC's public purpose</a:t>
            </a:r>
            <a:r>
              <a:rPr lang="en-US" sz="2400" dirty="0"/>
              <a:t>, and </a:t>
            </a:r>
            <a:r>
              <a:rPr lang="en-US" sz="2400" u="sng" dirty="0"/>
              <a:t>this policy's intent</a:t>
            </a:r>
            <a:r>
              <a:rPr lang="en-US" sz="2400" dirty="0"/>
              <a:t>.</a:t>
            </a:r>
          </a:p>
          <a:p>
            <a:pPr lvl="1"/>
            <a:r>
              <a:rPr lang="en-US" dirty="0"/>
              <a:t>Transfer or make available </a:t>
            </a:r>
            <a:r>
              <a:rPr lang="en-US" u="sng" dirty="0" err="1"/>
              <a:t>WorldCat</a:t>
            </a:r>
            <a:r>
              <a:rPr lang="en-US" u="sng" dirty="0"/>
              <a:t> data representing their own holdings to agents they retain to perform services on their behalf that directly benefit the OCLC member</a:t>
            </a:r>
            <a:r>
              <a:rPr lang="en-US" dirty="0"/>
              <a:t> (e.g., peer or </a:t>
            </a:r>
            <a:r>
              <a:rPr lang="en-US" dirty="0" err="1"/>
              <a:t>consortial</a:t>
            </a:r>
            <a:r>
              <a:rPr lang="en-US" dirty="0"/>
              <a:t> resource sharing, automated authority control, increased visibility of collections).</a:t>
            </a:r>
          </a:p>
        </p:txBody>
      </p:sp>
    </p:spTree>
    <p:extLst>
      <p:ext uri="{BB962C8B-B14F-4D97-AF65-F5344CB8AC3E}">
        <p14:creationId xmlns:p14="http://schemas.microsoft.com/office/powerpoint/2010/main" val="40310429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E11F7E-8021-0E99-4D90-222E33D0FEC8}"/>
              </a:ext>
            </a:extLst>
          </p:cNvPr>
          <p:cNvSpPr>
            <a:spLocks noGrp="1"/>
          </p:cNvSpPr>
          <p:nvPr>
            <p:ph type="title"/>
          </p:nvPr>
        </p:nvSpPr>
        <p:spPr/>
        <p:txBody>
          <a:bodyPr/>
          <a:lstStyle/>
          <a:p>
            <a:r>
              <a:rPr lang="en-US"/>
              <a:t>FLVC Library Services</a:t>
            </a:r>
          </a:p>
        </p:txBody>
      </p:sp>
      <p:sp>
        <p:nvSpPr>
          <p:cNvPr id="3" name="Content Placeholder 2">
            <a:extLst>
              <a:ext uri="{FF2B5EF4-FFF2-40B4-BE49-F238E27FC236}">
                <a16:creationId xmlns:a16="http://schemas.microsoft.com/office/drawing/2014/main" id="{AA669F67-64B7-550C-E7D8-910E607F7850}"/>
              </a:ext>
            </a:extLst>
          </p:cNvPr>
          <p:cNvSpPr>
            <a:spLocks noGrp="1"/>
          </p:cNvSpPr>
          <p:nvPr>
            <p:ph idx="1"/>
          </p:nvPr>
        </p:nvSpPr>
        <p:spPr/>
        <p:txBody>
          <a:bodyPr/>
          <a:lstStyle/>
          <a:p>
            <a:r>
              <a:rPr lang="en-US"/>
              <a:t>Integrated Library System (ILS) for all 40 FCS and SUS Institutions</a:t>
            </a:r>
          </a:p>
          <a:p>
            <a:pPr lvl="1"/>
            <a:r>
              <a:rPr lang="en-US"/>
              <a:t>Single, Shared Catalog</a:t>
            </a:r>
          </a:p>
          <a:p>
            <a:pPr lvl="1"/>
            <a:r>
              <a:rPr lang="en-US" err="1"/>
              <a:t>Uborrow</a:t>
            </a:r>
            <a:r>
              <a:rPr lang="en-US"/>
              <a:t> consortia borrowing and courier service</a:t>
            </a:r>
          </a:p>
          <a:p>
            <a:r>
              <a:rPr lang="en-US"/>
              <a:t>Electronic Resources</a:t>
            </a:r>
          </a:p>
          <a:p>
            <a:pPr lvl="1"/>
            <a:r>
              <a:rPr lang="en-US"/>
              <a:t>Statewide Collection, Centrally Funded</a:t>
            </a:r>
          </a:p>
          <a:p>
            <a:pPr lvl="1"/>
            <a:r>
              <a:rPr lang="en-US"/>
              <a:t>Group Licensing Opt-Ins, Locally Funded</a:t>
            </a:r>
          </a:p>
          <a:p>
            <a:pPr lvl="1"/>
            <a:r>
              <a:rPr lang="en-US"/>
              <a:t>Authentication Platform</a:t>
            </a:r>
          </a:p>
          <a:p>
            <a:r>
              <a:rPr lang="en-US"/>
              <a:t>Digital Services</a:t>
            </a:r>
          </a:p>
          <a:p>
            <a:pPr lvl="1"/>
            <a:r>
              <a:rPr lang="en-US"/>
              <a:t>Digital Asset Management Platform</a:t>
            </a:r>
          </a:p>
          <a:p>
            <a:pPr lvl="1"/>
            <a:r>
              <a:rPr lang="en-US"/>
              <a:t>Journal Publishing Platform</a:t>
            </a:r>
          </a:p>
        </p:txBody>
      </p:sp>
    </p:spTree>
    <p:extLst>
      <p:ext uri="{BB962C8B-B14F-4D97-AF65-F5344CB8AC3E}">
        <p14:creationId xmlns:p14="http://schemas.microsoft.com/office/powerpoint/2010/main" val="233288222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11ADC4-F3D1-B3DF-F1FE-FE48D40AB1E9}"/>
              </a:ext>
            </a:extLst>
          </p:cNvPr>
          <p:cNvSpPr>
            <a:spLocks noGrp="1"/>
          </p:cNvSpPr>
          <p:nvPr>
            <p:ph type="title"/>
          </p:nvPr>
        </p:nvSpPr>
        <p:spPr/>
        <p:txBody>
          <a:bodyPr/>
          <a:lstStyle/>
          <a:p>
            <a:r>
              <a:rPr lang="en-US" dirty="0"/>
              <a:t>OK, so, who owns the metadata and </a:t>
            </a:r>
            <a:r>
              <a:rPr lang="en-US" u="sng" dirty="0"/>
              <a:t>how can we use it</a:t>
            </a:r>
            <a:r>
              <a:rPr lang="en-US" dirty="0"/>
              <a:t>???</a:t>
            </a:r>
          </a:p>
        </p:txBody>
      </p:sp>
      <p:sp>
        <p:nvSpPr>
          <p:cNvPr id="3" name="Content Placeholder 2">
            <a:extLst>
              <a:ext uri="{FF2B5EF4-FFF2-40B4-BE49-F238E27FC236}">
                <a16:creationId xmlns:a16="http://schemas.microsoft.com/office/drawing/2014/main" id="{1ABAE604-B768-4DA1-1901-73733CD00E77}"/>
              </a:ext>
            </a:extLst>
          </p:cNvPr>
          <p:cNvSpPr>
            <a:spLocks noGrp="1"/>
          </p:cNvSpPr>
          <p:nvPr>
            <p:ph idx="1"/>
          </p:nvPr>
        </p:nvSpPr>
        <p:spPr>
          <a:xfrm>
            <a:off x="838200" y="1690688"/>
            <a:ext cx="10773697" cy="5167311"/>
          </a:xfrm>
        </p:spPr>
        <p:txBody>
          <a:bodyPr>
            <a:normAutofit fontScale="62500" lnSpcReduction="20000"/>
          </a:bodyPr>
          <a:lstStyle/>
          <a:p>
            <a:pPr marL="0" indent="0">
              <a:buNone/>
            </a:pPr>
            <a:r>
              <a:rPr lang="en-US" dirty="0" err="1"/>
              <a:t>WorldCat</a:t>
            </a:r>
            <a:r>
              <a:rPr lang="en-US" dirty="0"/>
              <a:t> Rights and Responsibilities for the OCLC Cooperative</a:t>
            </a:r>
          </a:p>
          <a:p>
            <a:r>
              <a:rPr lang="en-US" sz="1600" dirty="0">
                <a:hlinkClick r:id="rId2"/>
              </a:rPr>
              <a:t>https://www.oclc.org/en/worldcat/cooperative-quality/policy.html</a:t>
            </a:r>
            <a:r>
              <a:rPr lang="en-US" sz="1600" dirty="0"/>
              <a:t> </a:t>
            </a:r>
          </a:p>
          <a:p>
            <a:r>
              <a:rPr lang="en-US" dirty="0"/>
              <a:t>3. B. Responsibilities:</a:t>
            </a:r>
          </a:p>
          <a:p>
            <a:pPr algn="l" fontAlgn="base">
              <a:buFont typeface="+mj-lt"/>
              <a:buAutoNum type="arabicPeriod"/>
            </a:pPr>
            <a:r>
              <a:rPr lang="en-US" b="0" i="0" dirty="0">
                <a:effectLst/>
                <a:latin typeface="Graphik"/>
              </a:rPr>
              <a:t>Abide by this policy, and ensure awareness of it both within their institutions and on the part of their agents, their cooperatives, and other organizations to which they make their data available.</a:t>
            </a:r>
          </a:p>
          <a:p>
            <a:pPr algn="l" fontAlgn="base">
              <a:buFont typeface="+mj-lt"/>
              <a:buAutoNum type="arabicPeriod"/>
            </a:pPr>
            <a:r>
              <a:rPr lang="en-US" b="0" i="0" dirty="0">
                <a:effectLst/>
                <a:latin typeface="Graphik"/>
              </a:rPr>
              <a:t>Contribute and maintain bibliographic and holdings data consistent with the standards and </a:t>
            </a:r>
            <a:r>
              <a:rPr lang="en-US" b="0" i="0" u="sng" dirty="0">
                <a:effectLst/>
                <a:latin typeface="Graphik"/>
                <a:hlinkClick r:id="rId3"/>
              </a:rPr>
              <a:t>guidelines</a:t>
            </a:r>
            <a:r>
              <a:rPr lang="en-US" b="0" i="0" dirty="0">
                <a:effectLst/>
                <a:latin typeface="Graphik"/>
              </a:rPr>
              <a:t> adopted by the OCLC cooperative.</a:t>
            </a:r>
          </a:p>
          <a:p>
            <a:pPr algn="l" fontAlgn="base">
              <a:buFont typeface="+mj-lt"/>
              <a:buAutoNum type="arabicPeriod"/>
            </a:pPr>
            <a:r>
              <a:rPr lang="en-US" b="0" i="0" dirty="0">
                <a:effectLst/>
                <a:latin typeface="Graphik"/>
              </a:rPr>
              <a:t>Make reasonable efforts to ensure that their contributions to </a:t>
            </a:r>
            <a:r>
              <a:rPr lang="en-US" b="0" i="0" dirty="0" err="1">
                <a:effectLst/>
                <a:latin typeface="Graphik"/>
              </a:rPr>
              <a:t>WorldCat</a:t>
            </a:r>
            <a:r>
              <a:rPr lang="en-US" b="0" i="0" dirty="0">
                <a:effectLst/>
                <a:latin typeface="Graphik"/>
              </a:rPr>
              <a:t> do not violate the rights of any third party.</a:t>
            </a:r>
          </a:p>
          <a:p>
            <a:pPr algn="l" fontAlgn="base">
              <a:buFont typeface="+mj-lt"/>
              <a:buAutoNum type="arabicPeriod"/>
            </a:pPr>
            <a:r>
              <a:rPr lang="en-US" b="0" i="0" dirty="0">
                <a:effectLst/>
                <a:latin typeface="Graphik"/>
              </a:rPr>
              <a:t>Make reasonable efforts to attribute the OCLC cooperative as a contributor in works or services based substantially on </a:t>
            </a:r>
            <a:r>
              <a:rPr lang="en-US" b="0" i="0" dirty="0" err="1">
                <a:effectLst/>
                <a:latin typeface="Graphik"/>
              </a:rPr>
              <a:t>WorldCat</a:t>
            </a:r>
            <a:r>
              <a:rPr lang="en-US" b="0" i="0" dirty="0">
                <a:effectLst/>
                <a:latin typeface="Graphik"/>
              </a:rPr>
              <a:t> data.</a:t>
            </a:r>
          </a:p>
          <a:p>
            <a:pPr algn="l" fontAlgn="base">
              <a:buFont typeface="+mj-lt"/>
              <a:buAutoNum type="arabicPeriod"/>
            </a:pPr>
            <a:r>
              <a:rPr lang="en-US" b="0" i="0" dirty="0">
                <a:effectLst/>
                <a:latin typeface="Graphik"/>
              </a:rPr>
              <a:t>Make reasonable efforts to ensure that the subsequent re-use and transfer of their </a:t>
            </a:r>
            <a:r>
              <a:rPr lang="en-US" b="0" i="0" dirty="0" err="1">
                <a:effectLst/>
                <a:latin typeface="Graphik"/>
              </a:rPr>
              <a:t>WorldCat</a:t>
            </a:r>
            <a:r>
              <a:rPr lang="en-US" b="0" i="0" dirty="0">
                <a:effectLst/>
                <a:latin typeface="Graphik"/>
              </a:rPr>
              <a:t> data by non-members is consistent with this policy and OCLC's public purposes and supports the long-term viability and utility of </a:t>
            </a:r>
            <a:r>
              <a:rPr lang="en-US" b="0" i="0" dirty="0" err="1">
                <a:effectLst/>
                <a:latin typeface="Graphik"/>
              </a:rPr>
              <a:t>WorldCat</a:t>
            </a:r>
            <a:r>
              <a:rPr lang="en-US" b="0" i="0" dirty="0">
                <a:effectLst/>
                <a:latin typeface="Graphik"/>
              </a:rPr>
              <a:t>.</a:t>
            </a:r>
          </a:p>
          <a:p>
            <a:pPr algn="l" fontAlgn="base">
              <a:buFont typeface="+mj-lt"/>
              <a:buAutoNum type="arabicPeriod"/>
            </a:pPr>
            <a:r>
              <a:rPr lang="en-US" b="0" i="0" dirty="0">
                <a:effectLst/>
                <a:latin typeface="Graphik"/>
              </a:rPr>
              <a:t>Encourage and practice responsible use of OCLC systems and services, including:</a:t>
            </a:r>
          </a:p>
          <a:p>
            <a:pPr marL="742950" lvl="1" indent="-285750" algn="l" fontAlgn="base">
              <a:buFont typeface="+mj-lt"/>
              <a:buAutoNum type="arabicPeriod"/>
            </a:pPr>
            <a:r>
              <a:rPr lang="en-US" b="0" i="0" dirty="0">
                <a:effectLst/>
                <a:latin typeface="Graphik"/>
              </a:rPr>
              <a:t>not permitting unauthorized use of their OCLC logons or passwords;</a:t>
            </a:r>
          </a:p>
          <a:p>
            <a:pPr marL="742950" lvl="1" indent="-285750" algn="l" fontAlgn="base">
              <a:buFont typeface="+mj-lt"/>
              <a:buAutoNum type="arabicPeriod"/>
            </a:pPr>
            <a:r>
              <a:rPr lang="en-US" b="0" i="0" dirty="0">
                <a:effectLst/>
                <a:latin typeface="Graphik"/>
              </a:rPr>
              <a:t>not engaging in mass downloading from </a:t>
            </a:r>
            <a:r>
              <a:rPr lang="en-US" b="0" i="0" dirty="0" err="1">
                <a:effectLst/>
                <a:latin typeface="Graphik"/>
              </a:rPr>
              <a:t>WorldCat</a:t>
            </a:r>
            <a:r>
              <a:rPr lang="en-US" b="0" i="0" dirty="0">
                <a:effectLst/>
                <a:latin typeface="Graphik"/>
              </a:rPr>
              <a:t> without OCLC's prior written consent;</a:t>
            </a:r>
          </a:p>
          <a:p>
            <a:pPr marL="742950" lvl="1" indent="-285750" algn="l" fontAlgn="base">
              <a:buFont typeface="+mj-lt"/>
              <a:buAutoNum type="arabicPeriod"/>
            </a:pPr>
            <a:r>
              <a:rPr lang="en-US" b="0" i="0" dirty="0">
                <a:effectLst/>
                <a:latin typeface="Graphik"/>
              </a:rPr>
              <a:t>not engaging in mass distribution of data directly from </a:t>
            </a:r>
            <a:r>
              <a:rPr lang="en-US" b="0" i="0" dirty="0" err="1">
                <a:effectLst/>
                <a:latin typeface="Graphik"/>
              </a:rPr>
              <a:t>WorldCat</a:t>
            </a:r>
            <a:r>
              <a:rPr lang="en-US" b="0" i="0" dirty="0">
                <a:effectLst/>
                <a:latin typeface="Graphik"/>
              </a:rPr>
              <a:t> to non-members without OCLC's prior consent;</a:t>
            </a:r>
          </a:p>
          <a:p>
            <a:pPr marL="742950" lvl="1" indent="-285750" algn="l" fontAlgn="base">
              <a:buFont typeface="+mj-lt"/>
              <a:buAutoNum type="arabicPeriod"/>
            </a:pPr>
            <a:r>
              <a:rPr lang="en-US" b="0" i="0" dirty="0">
                <a:effectLst/>
                <a:latin typeface="Graphik"/>
              </a:rPr>
              <a:t>not engaging in other activities that diminish the value of </a:t>
            </a:r>
            <a:r>
              <a:rPr lang="en-US" b="0" i="0" dirty="0" err="1">
                <a:effectLst/>
                <a:latin typeface="Graphik"/>
              </a:rPr>
              <a:t>WorldCat</a:t>
            </a:r>
            <a:r>
              <a:rPr lang="en-US" b="0" i="0" dirty="0">
                <a:effectLst/>
                <a:latin typeface="Graphik"/>
              </a:rPr>
              <a:t> to the OCLC cooperative</a:t>
            </a:r>
          </a:p>
        </p:txBody>
      </p:sp>
    </p:spTree>
    <p:extLst>
      <p:ext uri="{BB962C8B-B14F-4D97-AF65-F5344CB8AC3E}">
        <p14:creationId xmlns:p14="http://schemas.microsoft.com/office/powerpoint/2010/main" val="361530584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11ADC4-F3D1-B3DF-F1FE-FE48D40AB1E9}"/>
              </a:ext>
            </a:extLst>
          </p:cNvPr>
          <p:cNvSpPr>
            <a:spLocks noGrp="1"/>
          </p:cNvSpPr>
          <p:nvPr>
            <p:ph type="title"/>
          </p:nvPr>
        </p:nvSpPr>
        <p:spPr/>
        <p:txBody>
          <a:bodyPr/>
          <a:lstStyle/>
          <a:p>
            <a:r>
              <a:rPr lang="en-US" dirty="0"/>
              <a:t>OK, so, who owns the metadata and </a:t>
            </a:r>
            <a:r>
              <a:rPr lang="en-US" u="sng" dirty="0"/>
              <a:t>how can we use it</a:t>
            </a:r>
            <a:r>
              <a:rPr lang="en-US" dirty="0"/>
              <a:t>???</a:t>
            </a:r>
          </a:p>
        </p:txBody>
      </p:sp>
      <p:sp>
        <p:nvSpPr>
          <p:cNvPr id="3" name="Content Placeholder 2">
            <a:extLst>
              <a:ext uri="{FF2B5EF4-FFF2-40B4-BE49-F238E27FC236}">
                <a16:creationId xmlns:a16="http://schemas.microsoft.com/office/drawing/2014/main" id="{1ABAE604-B768-4DA1-1901-73733CD00E77}"/>
              </a:ext>
            </a:extLst>
          </p:cNvPr>
          <p:cNvSpPr>
            <a:spLocks noGrp="1"/>
          </p:cNvSpPr>
          <p:nvPr>
            <p:ph idx="1"/>
          </p:nvPr>
        </p:nvSpPr>
        <p:spPr>
          <a:xfrm>
            <a:off x="838200" y="1690688"/>
            <a:ext cx="10773697" cy="5167311"/>
          </a:xfrm>
        </p:spPr>
        <p:txBody>
          <a:bodyPr>
            <a:normAutofit lnSpcReduction="10000"/>
          </a:bodyPr>
          <a:lstStyle/>
          <a:p>
            <a:pPr marL="0" indent="0">
              <a:buNone/>
            </a:pPr>
            <a:r>
              <a:rPr lang="en-US" dirty="0" err="1"/>
              <a:t>WorldCat</a:t>
            </a:r>
            <a:r>
              <a:rPr lang="en-US" dirty="0"/>
              <a:t> Rights and Responsibilities for the OCLC Cooperative</a:t>
            </a:r>
          </a:p>
          <a:p>
            <a:r>
              <a:rPr lang="en-US" sz="1600" dirty="0">
                <a:hlinkClick r:id="rId2"/>
              </a:rPr>
              <a:t>https://www.oclc.org/en/worldcat/cooperative-quality/policy.html</a:t>
            </a:r>
            <a:r>
              <a:rPr lang="en-US" sz="1600" dirty="0"/>
              <a:t> </a:t>
            </a:r>
          </a:p>
          <a:p>
            <a:pPr algn="l" fontAlgn="base"/>
            <a:r>
              <a:rPr lang="en-US" b="0" i="0" dirty="0">
                <a:effectLst/>
                <a:latin typeface="Graphik"/>
              </a:rPr>
              <a:t>5. </a:t>
            </a:r>
            <a:r>
              <a:rPr lang="en-US" b="1" i="0" dirty="0">
                <a:effectLst/>
                <a:latin typeface="Graphik"/>
              </a:rPr>
              <a:t>Addressing Disputed Use of </a:t>
            </a:r>
            <a:r>
              <a:rPr lang="en-US" b="1" i="0" dirty="0" err="1">
                <a:effectLst/>
                <a:latin typeface="Graphik"/>
              </a:rPr>
              <a:t>WorldCat</a:t>
            </a:r>
            <a:r>
              <a:rPr lang="en-US" b="1" i="0" dirty="0">
                <a:effectLst/>
                <a:latin typeface="Graphik"/>
              </a:rPr>
              <a:t> Data by Members</a:t>
            </a:r>
          </a:p>
          <a:p>
            <a:pPr algn="l" fontAlgn="base"/>
            <a:r>
              <a:rPr lang="en-US" b="0" i="0" dirty="0">
                <a:effectLst/>
                <a:latin typeface="Graphik"/>
              </a:rPr>
              <a:t>OCLC member use of data extracted from the </a:t>
            </a:r>
            <a:r>
              <a:rPr lang="en-US" b="0" i="0" dirty="0" err="1">
                <a:effectLst/>
                <a:latin typeface="Graphik"/>
              </a:rPr>
              <a:t>WorldCat</a:t>
            </a:r>
            <a:r>
              <a:rPr lang="en-US" b="0" i="0" dirty="0">
                <a:effectLst/>
                <a:latin typeface="Graphik"/>
              </a:rPr>
              <a:t> database is carried out in a diverse and rapidly-changing environment. It is, therefore, impossible to anticipate all of the conceivable uses to which members might want or need to put </a:t>
            </a:r>
            <a:r>
              <a:rPr lang="en-US" b="0" i="0" dirty="0" err="1">
                <a:effectLst/>
                <a:latin typeface="Graphik"/>
              </a:rPr>
              <a:t>WorldCat</a:t>
            </a:r>
            <a:r>
              <a:rPr lang="en-US" b="0" i="0" dirty="0">
                <a:effectLst/>
                <a:latin typeface="Graphik"/>
              </a:rPr>
              <a:t> data. OCLC members are encouraged to discuss with OCLC any uses that do not appear to be covered by this policy. </a:t>
            </a:r>
            <a:r>
              <a:rPr lang="en-US" b="0" i="0" u="sng" dirty="0">
                <a:effectLst/>
                <a:latin typeface="Graphik"/>
              </a:rPr>
              <a:t>If a particular use is determined to not be covered, OCLC and the member will seek a mutually agreeable resolution of the matter. If either party believes that timely resolution cannot be reached, then the matter will follow resolution and/or arbitration procedures to be determined by the Global Council and the Board of Trustees.</a:t>
            </a:r>
          </a:p>
        </p:txBody>
      </p:sp>
    </p:spTree>
    <p:extLst>
      <p:ext uri="{BB962C8B-B14F-4D97-AF65-F5344CB8AC3E}">
        <p14:creationId xmlns:p14="http://schemas.microsoft.com/office/powerpoint/2010/main" val="417696627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3C7382A8-F9F1-E718-1AFB-41B74BCBB6F4}"/>
              </a:ext>
            </a:extLst>
          </p:cNvPr>
          <p:cNvSpPr>
            <a:spLocks noGrp="1"/>
          </p:cNvSpPr>
          <p:nvPr>
            <p:ph type="title"/>
          </p:nvPr>
        </p:nvSpPr>
        <p:spPr>
          <a:xfrm>
            <a:off x="890338" y="640080"/>
            <a:ext cx="3734014" cy="3566160"/>
          </a:xfrm>
        </p:spPr>
        <p:txBody>
          <a:bodyPr vert="horz" lIns="91440" tIns="45720" rIns="91440" bIns="45720" rtlCol="0" anchor="b">
            <a:normAutofit/>
          </a:bodyPr>
          <a:lstStyle/>
          <a:p>
            <a:r>
              <a:rPr lang="en-US" sz="5400"/>
              <a:t>Metadata </a:t>
            </a:r>
            <a:br>
              <a:rPr lang="en-US" sz="5400"/>
            </a:br>
            <a:r>
              <a:rPr lang="en-US" sz="5400"/>
              <a:t>as a Commodity</a:t>
            </a:r>
          </a:p>
        </p:txBody>
      </p:sp>
      <p:sp>
        <p:nvSpPr>
          <p:cNvPr id="5" name="Text Placeholder 4">
            <a:extLst>
              <a:ext uri="{FF2B5EF4-FFF2-40B4-BE49-F238E27FC236}">
                <a16:creationId xmlns:a16="http://schemas.microsoft.com/office/drawing/2014/main" id="{12161C82-F33E-06DD-E6F0-89676B1C71DE}"/>
              </a:ext>
            </a:extLst>
          </p:cNvPr>
          <p:cNvSpPr>
            <a:spLocks noGrp="1"/>
          </p:cNvSpPr>
          <p:nvPr>
            <p:ph type="body" idx="1"/>
          </p:nvPr>
        </p:nvSpPr>
        <p:spPr>
          <a:xfrm>
            <a:off x="890339" y="4636008"/>
            <a:ext cx="3734014" cy="1572768"/>
          </a:xfrm>
        </p:spPr>
        <p:txBody>
          <a:bodyPr vert="horz" lIns="91440" tIns="45720" rIns="91440" bIns="45720" rtlCol="0">
            <a:normAutofit/>
          </a:bodyPr>
          <a:lstStyle/>
          <a:p>
            <a:r>
              <a:rPr lang="en-US" sz="5400" i="1">
                <a:solidFill>
                  <a:schemeClr val="tx1"/>
                </a:solidFill>
              </a:rPr>
              <a:t>A Response</a:t>
            </a:r>
          </a:p>
        </p:txBody>
      </p:sp>
      <p:sp>
        <p:nvSpPr>
          <p:cNvPr id="14"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0338" y="4409267"/>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40003B39-C78E-222F-C218-9F02A50E07B1}"/>
              </a:ext>
            </a:extLst>
          </p:cNvPr>
          <p:cNvPicPr>
            <a:picLocks noChangeAspect="1"/>
          </p:cNvPicPr>
          <p:nvPr/>
        </p:nvPicPr>
        <p:blipFill rotWithShape="1">
          <a:blip r:embed="rId2"/>
          <a:srcRect t="55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242730722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575A5F-B25E-0AA6-3737-B328908C0DAE}"/>
              </a:ext>
            </a:extLst>
          </p:cNvPr>
          <p:cNvSpPr>
            <a:spLocks noGrp="1"/>
          </p:cNvSpPr>
          <p:nvPr>
            <p:ph type="ctrTitle"/>
          </p:nvPr>
        </p:nvSpPr>
        <p:spPr/>
        <p:txBody>
          <a:bodyPr>
            <a:normAutofit/>
          </a:bodyPr>
          <a:lstStyle/>
          <a:p>
            <a:r>
              <a:rPr lang="en-US" b="1" i="0">
                <a:solidFill>
                  <a:srgbClr val="2B5180"/>
                </a:solidFill>
                <a:effectLst/>
                <a:latin typeface="Roboto Condensed" panose="020F0502020204030204" pitchFamily="2" charset="0"/>
              </a:rPr>
              <a:t>ICOLC Statement on the Metadata Rights of Libraries</a:t>
            </a:r>
            <a:endParaRPr lang="en-US"/>
          </a:p>
        </p:txBody>
      </p:sp>
      <p:sp>
        <p:nvSpPr>
          <p:cNvPr id="3" name="Subtitle 2">
            <a:extLst>
              <a:ext uri="{FF2B5EF4-FFF2-40B4-BE49-F238E27FC236}">
                <a16:creationId xmlns:a16="http://schemas.microsoft.com/office/drawing/2014/main" id="{BBF3AA77-85D6-B955-BF26-7AFCB42048B6}"/>
              </a:ext>
            </a:extLst>
          </p:cNvPr>
          <p:cNvSpPr>
            <a:spLocks noGrp="1"/>
          </p:cNvSpPr>
          <p:nvPr>
            <p:ph type="subTitle" idx="1"/>
          </p:nvPr>
        </p:nvSpPr>
        <p:spPr/>
        <p:txBody>
          <a:bodyPr/>
          <a:lstStyle/>
          <a:p>
            <a:r>
              <a:rPr lang="en-US">
                <a:hlinkClick r:id="rId2"/>
              </a:rPr>
              <a:t>https://icolc.net/statements/icolc-statement-metadata-rights-libraries</a:t>
            </a:r>
            <a:r>
              <a:rPr lang="en-US"/>
              <a:t> </a:t>
            </a:r>
          </a:p>
        </p:txBody>
      </p:sp>
      <p:pic>
        <p:nvPicPr>
          <p:cNvPr id="1026" name="Picture 2" descr="Home">
            <a:extLst>
              <a:ext uri="{FF2B5EF4-FFF2-40B4-BE49-F238E27FC236}">
                <a16:creationId xmlns:a16="http://schemas.microsoft.com/office/drawing/2014/main" id="{04479DE4-8DD3-33CC-B4B5-1D9CB83D9BB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2471" y="4629048"/>
            <a:ext cx="5727057" cy="16379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794131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B4AD5F-4CA5-98BA-9968-A813A94B0429}"/>
              </a:ext>
            </a:extLst>
          </p:cNvPr>
          <p:cNvSpPr>
            <a:spLocks noGrp="1"/>
          </p:cNvSpPr>
          <p:nvPr>
            <p:ph type="title"/>
          </p:nvPr>
        </p:nvSpPr>
        <p:spPr/>
        <p:txBody>
          <a:bodyPr/>
          <a:lstStyle/>
          <a:p>
            <a:r>
              <a:rPr lang="en-US" b="1">
                <a:solidFill>
                  <a:srgbClr val="2B5180"/>
                </a:solidFill>
                <a:latin typeface="Roboto Condensed" panose="02000000000000000000" pitchFamily="2" charset="0"/>
              </a:rPr>
              <a:t>About ICOLC</a:t>
            </a:r>
          </a:p>
        </p:txBody>
      </p:sp>
      <p:sp>
        <p:nvSpPr>
          <p:cNvPr id="3" name="Content Placeholder 2">
            <a:extLst>
              <a:ext uri="{FF2B5EF4-FFF2-40B4-BE49-F238E27FC236}">
                <a16:creationId xmlns:a16="http://schemas.microsoft.com/office/drawing/2014/main" id="{08C02222-84B4-FA14-DD1B-04533CFBBC32}"/>
              </a:ext>
            </a:extLst>
          </p:cNvPr>
          <p:cNvSpPr>
            <a:spLocks noGrp="1"/>
          </p:cNvSpPr>
          <p:nvPr>
            <p:ph idx="1"/>
          </p:nvPr>
        </p:nvSpPr>
        <p:spPr>
          <a:xfrm>
            <a:off x="838200" y="1449659"/>
            <a:ext cx="10515600" cy="5274526"/>
          </a:xfrm>
        </p:spPr>
        <p:txBody>
          <a:bodyPr>
            <a:normAutofit/>
          </a:bodyPr>
          <a:lstStyle/>
          <a:p>
            <a:r>
              <a:rPr lang="en-US" sz="2600"/>
              <a:t>The International Coalition of Library Consortia (ICOLC) is an informal, self-organized group currently comprising approximately </a:t>
            </a:r>
            <a:r>
              <a:rPr lang="en-US" sz="2600" b="1"/>
              <a:t>200 library consortia </a:t>
            </a:r>
            <a:r>
              <a:rPr lang="en-US" sz="2600"/>
              <a:t>in </a:t>
            </a:r>
            <a:r>
              <a:rPr lang="en-US" sz="2600" b="1"/>
              <a:t>North and South America</a:t>
            </a:r>
            <a:r>
              <a:rPr lang="en-US" sz="2600"/>
              <a:t>, </a:t>
            </a:r>
            <a:r>
              <a:rPr lang="en-US" sz="2600" b="1"/>
              <a:t>Europe</a:t>
            </a:r>
            <a:r>
              <a:rPr lang="en-US" sz="2600"/>
              <a:t>, </a:t>
            </a:r>
            <a:r>
              <a:rPr lang="en-US" sz="2600" b="1"/>
              <a:t>Australia</a:t>
            </a:r>
            <a:r>
              <a:rPr lang="en-US" sz="2600"/>
              <a:t>, </a:t>
            </a:r>
            <a:r>
              <a:rPr lang="en-US" sz="2600" b="1"/>
              <a:t>Asia</a:t>
            </a:r>
            <a:r>
              <a:rPr lang="en-US" sz="2600"/>
              <a:t>, and </a:t>
            </a:r>
            <a:r>
              <a:rPr lang="en-US" sz="2600" b="1"/>
              <a:t>Africa</a:t>
            </a:r>
            <a:r>
              <a:rPr lang="en-US" sz="2600"/>
              <a:t>.</a:t>
            </a:r>
          </a:p>
          <a:p>
            <a:r>
              <a:rPr lang="en-US" sz="2600"/>
              <a:t>ICOLC member consortia serve all types and sizes of libraries. </a:t>
            </a:r>
          </a:p>
          <a:p>
            <a:r>
              <a:rPr lang="en-US" sz="2600"/>
              <a:t>ICOLC supports participating consortia by facilitating discussion on issues of common interest. </a:t>
            </a:r>
          </a:p>
          <a:p>
            <a:r>
              <a:rPr lang="en-US" sz="2600"/>
              <a:t>Twice per year, ICOLC conducts meetings to inform consortia about new electronic information resources, pricing practices of electronic information providers and vendors, and other issues. </a:t>
            </a:r>
          </a:p>
          <a:p>
            <a:r>
              <a:rPr lang="en-US" sz="2600"/>
              <a:t>ICOLC also issues statements regarding topics that affect libraries and library consortia. </a:t>
            </a:r>
          </a:p>
          <a:p>
            <a:r>
              <a:rPr lang="en-US" sz="2600"/>
              <a:t>ICOLC has been in existence since 1996.</a:t>
            </a:r>
          </a:p>
        </p:txBody>
      </p:sp>
    </p:spTree>
    <p:extLst>
      <p:ext uri="{BB962C8B-B14F-4D97-AF65-F5344CB8AC3E}">
        <p14:creationId xmlns:p14="http://schemas.microsoft.com/office/powerpoint/2010/main" val="204189111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8A34BE-D7FA-0938-9DB4-FA5F16ED7843}"/>
              </a:ext>
            </a:extLst>
          </p:cNvPr>
          <p:cNvSpPr>
            <a:spLocks noGrp="1"/>
          </p:cNvSpPr>
          <p:nvPr>
            <p:ph type="title"/>
          </p:nvPr>
        </p:nvSpPr>
        <p:spPr/>
        <p:txBody>
          <a:bodyPr/>
          <a:lstStyle/>
          <a:p>
            <a:pPr algn="ctr"/>
            <a:r>
              <a:rPr lang="en-US" b="1">
                <a:solidFill>
                  <a:srgbClr val="2B5180"/>
                </a:solidFill>
                <a:latin typeface="Roboto Condensed" panose="02000000000000000000" pitchFamily="2" charset="0"/>
              </a:rPr>
              <a:t>ICOLC Statement</a:t>
            </a:r>
            <a:r>
              <a:rPr lang="en-US" b="1" dirty="0">
                <a:solidFill>
                  <a:srgbClr val="2B5180"/>
                </a:solidFill>
                <a:latin typeface="Roboto Condensed" panose="02000000000000000000" pitchFamily="2" charset="0"/>
              </a:rPr>
              <a:t> in Response to </a:t>
            </a:r>
            <a:br>
              <a:rPr lang="en-US" b="1" dirty="0">
                <a:solidFill>
                  <a:srgbClr val="2B5180"/>
                </a:solidFill>
                <a:latin typeface="Roboto Condensed" panose="02000000000000000000" pitchFamily="2" charset="0"/>
              </a:rPr>
            </a:br>
            <a:r>
              <a:rPr lang="en-US" b="1" dirty="0">
                <a:solidFill>
                  <a:srgbClr val="2B5180"/>
                </a:solidFill>
                <a:latin typeface="Roboto Condensed" panose="02000000000000000000" pitchFamily="2" charset="0"/>
              </a:rPr>
              <a:t>OCLC v. Clarivate</a:t>
            </a:r>
          </a:p>
        </p:txBody>
      </p:sp>
      <p:sp>
        <p:nvSpPr>
          <p:cNvPr id="3" name="Content Placeholder 2">
            <a:extLst>
              <a:ext uri="{FF2B5EF4-FFF2-40B4-BE49-F238E27FC236}">
                <a16:creationId xmlns:a16="http://schemas.microsoft.com/office/drawing/2014/main" id="{A6241EB5-6F4C-3516-85FE-3D2F5CF1854F}"/>
              </a:ext>
            </a:extLst>
          </p:cNvPr>
          <p:cNvSpPr>
            <a:spLocks noGrp="1"/>
          </p:cNvSpPr>
          <p:nvPr>
            <p:ph idx="1"/>
          </p:nvPr>
        </p:nvSpPr>
        <p:spPr/>
        <p:txBody>
          <a:bodyPr>
            <a:normAutofit/>
          </a:bodyPr>
          <a:lstStyle/>
          <a:p>
            <a:pPr>
              <a:lnSpc>
                <a:spcPct val="150000"/>
              </a:lnSpc>
            </a:pPr>
            <a:r>
              <a:rPr lang="en-US" sz="3200" dirty="0">
                <a:solidFill>
                  <a:srgbClr val="212529"/>
                </a:solidFill>
                <a:latin typeface="Roboto" panose="02000000000000000000" pitchFamily="2" charset="0"/>
              </a:rPr>
              <a:t>ICOLC Statement created to express the positions of libraries as creators and users of metadata:</a:t>
            </a:r>
          </a:p>
          <a:p>
            <a:pPr lvl="1">
              <a:lnSpc>
                <a:spcPct val="150000"/>
              </a:lnSpc>
            </a:pPr>
            <a:r>
              <a:rPr lang="en-US" sz="2800" dirty="0">
                <a:solidFill>
                  <a:srgbClr val="212529"/>
                </a:solidFill>
                <a:latin typeface="Roboto" panose="02000000000000000000" pitchFamily="2" charset="0"/>
              </a:rPr>
              <a:t>“Any corporate interest that asserts a right to limit or determine how libraries may use, re-use, or share the records that they have created does so in direct contradiction to libraries’ articulated needs and against the public interest.”</a:t>
            </a:r>
            <a:endParaRPr lang="en-US" sz="2800" dirty="0"/>
          </a:p>
        </p:txBody>
      </p:sp>
    </p:spTree>
    <p:extLst>
      <p:ext uri="{BB962C8B-B14F-4D97-AF65-F5344CB8AC3E}">
        <p14:creationId xmlns:p14="http://schemas.microsoft.com/office/powerpoint/2010/main" val="352953085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82A07A-11C9-BB9F-B67D-2A8DA6E7A618}"/>
              </a:ext>
            </a:extLst>
          </p:cNvPr>
          <p:cNvSpPr>
            <a:spLocks noGrp="1"/>
          </p:cNvSpPr>
          <p:nvPr>
            <p:ph type="title"/>
          </p:nvPr>
        </p:nvSpPr>
        <p:spPr/>
        <p:txBody>
          <a:bodyPr>
            <a:normAutofit/>
          </a:bodyPr>
          <a:lstStyle/>
          <a:p>
            <a:r>
              <a:rPr lang="en-US" b="1" i="0">
                <a:solidFill>
                  <a:srgbClr val="2B5180"/>
                </a:solidFill>
                <a:effectLst/>
                <a:latin typeface="Roboto Condensed" panose="02000000000000000000" pitchFamily="2" charset="0"/>
              </a:rPr>
              <a:t>ICOLC Statement on the Metadata Rights of Libraries</a:t>
            </a:r>
            <a:endParaRPr lang="en-US"/>
          </a:p>
        </p:txBody>
      </p:sp>
      <p:sp>
        <p:nvSpPr>
          <p:cNvPr id="3" name="Content Placeholder 2">
            <a:extLst>
              <a:ext uri="{FF2B5EF4-FFF2-40B4-BE49-F238E27FC236}">
                <a16:creationId xmlns:a16="http://schemas.microsoft.com/office/drawing/2014/main" id="{D0DEF41D-B472-080C-AFCD-CABF5ACF7E30}"/>
              </a:ext>
            </a:extLst>
          </p:cNvPr>
          <p:cNvSpPr>
            <a:spLocks noGrp="1"/>
          </p:cNvSpPr>
          <p:nvPr>
            <p:ph idx="1"/>
          </p:nvPr>
        </p:nvSpPr>
        <p:spPr>
          <a:xfrm>
            <a:off x="838200" y="1825624"/>
            <a:ext cx="10515600" cy="4865107"/>
          </a:xfrm>
        </p:spPr>
        <p:txBody>
          <a:bodyPr>
            <a:normAutofit fontScale="92500" lnSpcReduction="20000"/>
          </a:bodyPr>
          <a:lstStyle/>
          <a:p>
            <a:pPr marL="0" indent="0">
              <a:lnSpc>
                <a:spcPct val="150000"/>
              </a:lnSpc>
              <a:buNone/>
            </a:pPr>
            <a:r>
              <a:rPr lang="en-US" b="0" i="0">
                <a:solidFill>
                  <a:srgbClr val="212529"/>
                </a:solidFill>
                <a:effectLst/>
                <a:latin typeface="Roboto" panose="02000000000000000000" pitchFamily="2" charset="0"/>
              </a:rPr>
              <a:t>Metadata and the metadata services that describe library collections are critical in supporting content discovery, knowledge creation, and libraries’ public missions. Metadata describing library collections is not typically copyrightable, and should be considered freely shareable and reusable under most circumstances. However, some industry players restrict libraries’ rights to use such metadata through contractual terms and market influence. Such restrictive activity is out of alignment with libraries’ needs and public, not-for-profit/educational missions.</a:t>
            </a:r>
            <a:endParaRPr lang="en-US"/>
          </a:p>
        </p:txBody>
      </p:sp>
    </p:spTree>
    <p:extLst>
      <p:ext uri="{BB962C8B-B14F-4D97-AF65-F5344CB8AC3E}">
        <p14:creationId xmlns:p14="http://schemas.microsoft.com/office/powerpoint/2010/main" val="101643654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49DAD8-DF4B-19FE-334F-2960BB8F2860}"/>
              </a:ext>
            </a:extLst>
          </p:cNvPr>
          <p:cNvSpPr>
            <a:spLocks noGrp="1"/>
          </p:cNvSpPr>
          <p:nvPr>
            <p:ph type="title"/>
          </p:nvPr>
        </p:nvSpPr>
        <p:spPr/>
        <p:txBody>
          <a:bodyPr/>
          <a:lstStyle/>
          <a:p>
            <a:r>
              <a:rPr lang="en-US" b="1">
                <a:solidFill>
                  <a:srgbClr val="2B5180"/>
                </a:solidFill>
                <a:latin typeface="Roboto Condensed" panose="02000000000000000000" pitchFamily="2" charset="0"/>
              </a:rPr>
              <a:t>Background</a:t>
            </a:r>
          </a:p>
        </p:txBody>
      </p:sp>
      <p:sp>
        <p:nvSpPr>
          <p:cNvPr id="3" name="Content Placeholder 2">
            <a:extLst>
              <a:ext uri="{FF2B5EF4-FFF2-40B4-BE49-F238E27FC236}">
                <a16:creationId xmlns:a16="http://schemas.microsoft.com/office/drawing/2014/main" id="{BCA2550F-869B-618D-DFD8-5F2809CC3AE9}"/>
              </a:ext>
            </a:extLst>
          </p:cNvPr>
          <p:cNvSpPr>
            <a:spLocks noGrp="1"/>
          </p:cNvSpPr>
          <p:nvPr>
            <p:ph idx="1"/>
          </p:nvPr>
        </p:nvSpPr>
        <p:spPr>
          <a:xfrm>
            <a:off x="838200" y="1527717"/>
            <a:ext cx="10515600" cy="5174166"/>
          </a:xfrm>
        </p:spPr>
        <p:txBody>
          <a:bodyPr>
            <a:normAutofit fontScale="92500"/>
          </a:bodyPr>
          <a:lstStyle/>
          <a:p>
            <a:r>
              <a:rPr lang="en-US" b="0" i="0">
                <a:solidFill>
                  <a:srgbClr val="212529"/>
                </a:solidFill>
                <a:effectLst/>
                <a:latin typeface="Roboto" panose="02000000000000000000" pitchFamily="2" charset="0"/>
              </a:rPr>
              <a:t>"Metadata" is a term without a static definition in law, but it is generally accepted that "metadata" is factual data about data.</a:t>
            </a:r>
          </a:p>
          <a:p>
            <a:r>
              <a:rPr lang="en-US" b="0" i="0">
                <a:solidFill>
                  <a:srgbClr val="212529"/>
                </a:solidFill>
                <a:effectLst/>
                <a:latin typeface="Roboto" panose="02000000000000000000" pitchFamily="2" charset="0"/>
              </a:rPr>
              <a:t>Library bibliographic metadata typically provides a </a:t>
            </a:r>
            <a:r>
              <a:rPr lang="en-US" b="1" i="0">
                <a:solidFill>
                  <a:srgbClr val="212529"/>
                </a:solidFill>
                <a:effectLst/>
                <a:latin typeface="Roboto" panose="02000000000000000000" pitchFamily="2" charset="0"/>
              </a:rPr>
              <a:t>factual description</a:t>
            </a:r>
            <a:r>
              <a:rPr lang="en-US" b="0" i="0">
                <a:solidFill>
                  <a:srgbClr val="212529"/>
                </a:solidFill>
                <a:effectLst/>
                <a:latin typeface="Roboto" panose="02000000000000000000" pitchFamily="2" charset="0"/>
              </a:rPr>
              <a:t> of the </a:t>
            </a:r>
            <a:r>
              <a:rPr lang="en-US" b="1" i="0">
                <a:solidFill>
                  <a:srgbClr val="212529"/>
                </a:solidFill>
                <a:effectLst/>
                <a:latin typeface="Roboto" panose="02000000000000000000" pitchFamily="2" charset="0"/>
              </a:rPr>
              <a:t>content</a:t>
            </a:r>
            <a:r>
              <a:rPr lang="en-US" b="0" i="0">
                <a:solidFill>
                  <a:srgbClr val="212529"/>
                </a:solidFill>
                <a:effectLst/>
                <a:latin typeface="Roboto" panose="02000000000000000000" pitchFamily="2" charset="0"/>
              </a:rPr>
              <a:t> and </a:t>
            </a:r>
            <a:r>
              <a:rPr lang="en-US" b="1" i="0">
                <a:solidFill>
                  <a:srgbClr val="212529"/>
                </a:solidFill>
                <a:effectLst/>
                <a:latin typeface="Roboto" panose="02000000000000000000" pitchFamily="2" charset="0"/>
              </a:rPr>
              <a:t>collections</a:t>
            </a:r>
            <a:r>
              <a:rPr lang="en-US" b="0" i="0">
                <a:solidFill>
                  <a:srgbClr val="212529"/>
                </a:solidFill>
                <a:effectLst/>
                <a:latin typeface="Roboto" panose="02000000000000000000" pitchFamily="2" charset="0"/>
              </a:rPr>
              <a:t> that libraries make available to their users. </a:t>
            </a:r>
            <a:endParaRPr lang="en-US">
              <a:solidFill>
                <a:srgbClr val="212529"/>
              </a:solidFill>
              <a:latin typeface="Roboto" panose="02000000000000000000" pitchFamily="2" charset="0"/>
            </a:endParaRPr>
          </a:p>
          <a:p>
            <a:r>
              <a:rPr lang="en-US" b="1" i="0">
                <a:solidFill>
                  <a:srgbClr val="212529"/>
                </a:solidFill>
                <a:effectLst/>
                <a:latin typeface="Roboto" panose="02000000000000000000" pitchFamily="2" charset="0"/>
              </a:rPr>
              <a:t>Libraries create metadata </a:t>
            </a:r>
            <a:r>
              <a:rPr lang="en-US" b="0" i="0">
                <a:solidFill>
                  <a:srgbClr val="212529"/>
                </a:solidFill>
                <a:effectLst/>
                <a:latin typeface="Roboto" panose="02000000000000000000" pitchFamily="2" charset="0"/>
              </a:rPr>
              <a:t>about their collections with the </a:t>
            </a:r>
            <a:r>
              <a:rPr lang="en-US" b="1" i="0">
                <a:solidFill>
                  <a:srgbClr val="212529"/>
                </a:solidFill>
                <a:effectLst/>
                <a:latin typeface="Roboto" panose="02000000000000000000" pitchFamily="2" charset="0"/>
              </a:rPr>
              <a:t>explicit intent that it be shared, re-used, and modified</a:t>
            </a:r>
            <a:r>
              <a:rPr lang="en-US" b="0" i="0">
                <a:solidFill>
                  <a:srgbClr val="212529"/>
                </a:solidFill>
                <a:effectLst/>
                <a:latin typeface="Roboto" panose="02000000000000000000" pitchFamily="2" charset="0"/>
              </a:rPr>
              <a:t> openly in an unrestricted manner to promote access to information.</a:t>
            </a:r>
          </a:p>
          <a:p>
            <a:r>
              <a:rPr lang="en-US" b="0" i="0">
                <a:solidFill>
                  <a:srgbClr val="212529"/>
                </a:solidFill>
                <a:effectLst/>
                <a:latin typeface="Roboto" panose="02000000000000000000" pitchFamily="2" charset="0"/>
              </a:rPr>
              <a:t>Metadata that describes library collections is core to libraries’ non-profit, educational missions in how they function, both day-to-day and strategically. It </a:t>
            </a:r>
            <a:r>
              <a:rPr lang="en-US" b="1" i="0">
                <a:solidFill>
                  <a:srgbClr val="212529"/>
                </a:solidFill>
                <a:effectLst/>
                <a:latin typeface="Roboto" panose="02000000000000000000" pitchFamily="2" charset="0"/>
              </a:rPr>
              <a:t>enables users to discover and access library materials</a:t>
            </a:r>
            <a:r>
              <a:rPr lang="en-US" b="0" i="0">
                <a:solidFill>
                  <a:srgbClr val="212529"/>
                </a:solidFill>
                <a:effectLst/>
                <a:latin typeface="Roboto" panose="02000000000000000000" pitchFamily="2" charset="0"/>
              </a:rPr>
              <a:t>, </a:t>
            </a:r>
            <a:r>
              <a:rPr lang="en-US" b="1" i="0">
                <a:solidFill>
                  <a:srgbClr val="212529"/>
                </a:solidFill>
                <a:effectLst/>
                <a:latin typeface="Roboto" panose="02000000000000000000" pitchFamily="2" charset="0"/>
              </a:rPr>
              <a:t>supports collaboration among libraries</a:t>
            </a:r>
            <a:r>
              <a:rPr lang="en-US" b="0" i="0">
                <a:solidFill>
                  <a:srgbClr val="212529"/>
                </a:solidFill>
                <a:effectLst/>
                <a:latin typeface="Roboto" panose="02000000000000000000" pitchFamily="2" charset="0"/>
              </a:rPr>
              <a:t>, aids in stewardship of informed library purchasing decisions</a:t>
            </a:r>
            <a:endParaRPr lang="en-US"/>
          </a:p>
        </p:txBody>
      </p:sp>
    </p:spTree>
    <p:extLst>
      <p:ext uri="{BB962C8B-B14F-4D97-AF65-F5344CB8AC3E}">
        <p14:creationId xmlns:p14="http://schemas.microsoft.com/office/powerpoint/2010/main" val="355734440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49DAD8-DF4B-19FE-334F-2960BB8F2860}"/>
              </a:ext>
            </a:extLst>
          </p:cNvPr>
          <p:cNvSpPr>
            <a:spLocks noGrp="1"/>
          </p:cNvSpPr>
          <p:nvPr>
            <p:ph type="title"/>
          </p:nvPr>
        </p:nvSpPr>
        <p:spPr/>
        <p:txBody>
          <a:bodyPr/>
          <a:lstStyle/>
          <a:p>
            <a:r>
              <a:rPr lang="en-US" b="1" dirty="0">
                <a:solidFill>
                  <a:srgbClr val="2B5180"/>
                </a:solidFill>
                <a:latin typeface="Roboto Condensed" panose="02000000000000000000" pitchFamily="2" charset="0"/>
              </a:rPr>
              <a:t>Areas of Concern</a:t>
            </a:r>
            <a:endParaRPr lang="en-US" b="1">
              <a:solidFill>
                <a:srgbClr val="2B5180"/>
              </a:solidFill>
              <a:latin typeface="Roboto Condensed" panose="02000000000000000000" pitchFamily="2" charset="0"/>
            </a:endParaRPr>
          </a:p>
        </p:txBody>
      </p:sp>
      <p:sp>
        <p:nvSpPr>
          <p:cNvPr id="3" name="Content Placeholder 2">
            <a:extLst>
              <a:ext uri="{FF2B5EF4-FFF2-40B4-BE49-F238E27FC236}">
                <a16:creationId xmlns:a16="http://schemas.microsoft.com/office/drawing/2014/main" id="{BCA2550F-869B-618D-DFD8-5F2809CC3AE9}"/>
              </a:ext>
            </a:extLst>
          </p:cNvPr>
          <p:cNvSpPr>
            <a:spLocks noGrp="1"/>
          </p:cNvSpPr>
          <p:nvPr>
            <p:ph idx="1"/>
          </p:nvPr>
        </p:nvSpPr>
        <p:spPr>
          <a:xfrm>
            <a:off x="838200" y="1527717"/>
            <a:ext cx="10515600" cy="5174166"/>
          </a:xfrm>
        </p:spPr>
        <p:txBody>
          <a:bodyPr>
            <a:normAutofit/>
          </a:bodyPr>
          <a:lstStyle/>
          <a:p>
            <a:r>
              <a:rPr lang="en-US" b="0" i="0">
                <a:solidFill>
                  <a:srgbClr val="212529"/>
                </a:solidFill>
                <a:effectLst/>
                <a:latin typeface="Roboto" panose="02000000000000000000" pitchFamily="2" charset="0"/>
              </a:rPr>
              <a:t>Given how important it is for libraries to </a:t>
            </a:r>
            <a:r>
              <a:rPr lang="en-US" b="1" i="0" dirty="0">
                <a:solidFill>
                  <a:srgbClr val="212529"/>
                </a:solidFill>
                <a:effectLst/>
                <a:latin typeface="Roboto" panose="02000000000000000000" pitchFamily="2" charset="0"/>
              </a:rPr>
              <a:t>use</a:t>
            </a:r>
            <a:r>
              <a:rPr lang="en-US" b="0" i="0">
                <a:solidFill>
                  <a:srgbClr val="212529"/>
                </a:solidFill>
                <a:effectLst/>
                <a:latin typeface="Roboto" panose="02000000000000000000" pitchFamily="2" charset="0"/>
              </a:rPr>
              <a:t>, </a:t>
            </a:r>
            <a:r>
              <a:rPr lang="en-US" b="1" i="0" dirty="0">
                <a:solidFill>
                  <a:srgbClr val="212529"/>
                </a:solidFill>
                <a:effectLst/>
                <a:latin typeface="Roboto" panose="02000000000000000000" pitchFamily="2" charset="0"/>
              </a:rPr>
              <a:t>re-use</a:t>
            </a:r>
            <a:r>
              <a:rPr lang="en-US" b="0" i="0">
                <a:solidFill>
                  <a:srgbClr val="212529"/>
                </a:solidFill>
                <a:effectLst/>
                <a:latin typeface="Roboto" panose="02000000000000000000" pitchFamily="2" charset="0"/>
              </a:rPr>
              <a:t>, and </a:t>
            </a:r>
            <a:r>
              <a:rPr lang="en-US" b="1" i="0" dirty="0">
                <a:solidFill>
                  <a:srgbClr val="212529"/>
                </a:solidFill>
                <a:effectLst/>
                <a:latin typeface="Roboto" panose="02000000000000000000" pitchFamily="2" charset="0"/>
              </a:rPr>
              <a:t>share</a:t>
            </a:r>
            <a:r>
              <a:rPr lang="en-US" b="0" i="0">
                <a:solidFill>
                  <a:srgbClr val="212529"/>
                </a:solidFill>
                <a:effectLst/>
                <a:latin typeface="Roboto" panose="02000000000000000000" pitchFamily="2" charset="0"/>
              </a:rPr>
              <a:t> such </a:t>
            </a:r>
            <a:r>
              <a:rPr lang="en-US" b="1" i="0" dirty="0">
                <a:solidFill>
                  <a:srgbClr val="212529"/>
                </a:solidFill>
                <a:effectLst/>
                <a:latin typeface="Roboto" panose="02000000000000000000" pitchFamily="2" charset="0"/>
              </a:rPr>
              <a:t>metadata freely</a:t>
            </a:r>
            <a:r>
              <a:rPr lang="en-US" b="0" i="0">
                <a:solidFill>
                  <a:srgbClr val="212529"/>
                </a:solidFill>
                <a:effectLst/>
                <a:latin typeface="Roboto" panose="02000000000000000000" pitchFamily="2" charset="0"/>
              </a:rPr>
              <a:t>, current industry trends are troubling.</a:t>
            </a:r>
          </a:p>
          <a:p>
            <a:r>
              <a:rPr lang="en-US" b="1" i="0" dirty="0">
                <a:solidFill>
                  <a:srgbClr val="212529"/>
                </a:solidFill>
                <a:effectLst/>
                <a:latin typeface="Roboto" panose="02000000000000000000" pitchFamily="2" charset="0"/>
              </a:rPr>
              <a:t>Limited choice </a:t>
            </a:r>
            <a:r>
              <a:rPr lang="en-US" b="0" i="0">
                <a:solidFill>
                  <a:srgbClr val="212529"/>
                </a:solidFill>
                <a:effectLst/>
                <a:latin typeface="Roboto" panose="02000000000000000000" pitchFamily="2" charset="0"/>
              </a:rPr>
              <a:t>in </a:t>
            </a:r>
            <a:r>
              <a:rPr lang="en-US" b="1" i="1" u="sng" dirty="0">
                <a:solidFill>
                  <a:srgbClr val="212529"/>
                </a:solidFill>
                <a:effectLst/>
                <a:latin typeface="Roboto" panose="02000000000000000000" pitchFamily="2" charset="0"/>
              </a:rPr>
              <a:t>affordable</a:t>
            </a:r>
            <a:r>
              <a:rPr lang="en-US" b="0" i="0">
                <a:solidFill>
                  <a:srgbClr val="212529"/>
                </a:solidFill>
                <a:effectLst/>
                <a:latin typeface="Roboto" panose="02000000000000000000" pitchFamily="2" charset="0"/>
              </a:rPr>
              <a:t> metadata service options, along with restrictions imposed on metadata use, re-use, and sharing across collaborations, platforms, system types, and providers, are impeding libraries’ rights and ability to </a:t>
            </a:r>
            <a:r>
              <a:rPr lang="en-US" b="1" i="0" dirty="0">
                <a:solidFill>
                  <a:srgbClr val="212529"/>
                </a:solidFill>
                <a:effectLst/>
                <a:latin typeface="Roboto" panose="02000000000000000000" pitchFamily="2" charset="0"/>
              </a:rPr>
              <a:t>innovate</a:t>
            </a:r>
            <a:r>
              <a:rPr lang="en-US" b="0" i="0">
                <a:solidFill>
                  <a:srgbClr val="212529"/>
                </a:solidFill>
                <a:effectLst/>
                <a:latin typeface="Roboto" panose="02000000000000000000" pitchFamily="2" charset="0"/>
              </a:rPr>
              <a:t> and </a:t>
            </a:r>
            <a:r>
              <a:rPr lang="en-US" b="1" i="0" dirty="0">
                <a:solidFill>
                  <a:srgbClr val="212529"/>
                </a:solidFill>
                <a:effectLst/>
                <a:latin typeface="Roboto" panose="02000000000000000000" pitchFamily="2" charset="0"/>
              </a:rPr>
              <a:t>collaborate</a:t>
            </a:r>
            <a:r>
              <a:rPr lang="en-US" b="0" i="0">
                <a:solidFill>
                  <a:srgbClr val="212529"/>
                </a:solidFill>
                <a:effectLst/>
                <a:latin typeface="Roboto" panose="02000000000000000000" pitchFamily="2" charset="0"/>
              </a:rPr>
              <a:t> to serve their users effectively. </a:t>
            </a:r>
          </a:p>
          <a:p>
            <a:r>
              <a:rPr lang="en-US" b="0" i="0">
                <a:solidFill>
                  <a:srgbClr val="212529"/>
                </a:solidFill>
                <a:effectLst/>
                <a:latin typeface="Roboto" panose="02000000000000000000" pitchFamily="2" charset="0"/>
              </a:rPr>
              <a:t>Market-limiting pressure that allows for and enforces any </a:t>
            </a:r>
            <a:r>
              <a:rPr lang="en-US" b="1" i="0" dirty="0">
                <a:solidFill>
                  <a:srgbClr val="212529"/>
                </a:solidFill>
                <a:effectLst/>
                <a:latin typeface="Roboto" panose="02000000000000000000" pitchFamily="2" charset="0"/>
              </a:rPr>
              <a:t>monopolistic practices</a:t>
            </a:r>
            <a:r>
              <a:rPr lang="en-US" b="0" i="0">
                <a:solidFill>
                  <a:srgbClr val="212529"/>
                </a:solidFill>
                <a:effectLst/>
                <a:latin typeface="Roboto" panose="02000000000000000000" pitchFamily="2" charset="0"/>
              </a:rPr>
              <a:t>, whether through commercial contracts or policy, is antithetical to libraries’ purpose and </a:t>
            </a:r>
            <a:r>
              <a:rPr lang="en-US" b="1" i="1" u="sng" dirty="0">
                <a:solidFill>
                  <a:srgbClr val="212529"/>
                </a:solidFill>
                <a:effectLst/>
                <a:latin typeface="Roboto" panose="02000000000000000000" pitchFamily="2" charset="0"/>
              </a:rPr>
              <a:t>marginalizes underfunded libraries</a:t>
            </a:r>
            <a:r>
              <a:rPr lang="en-US" b="0" i="0">
                <a:solidFill>
                  <a:srgbClr val="212529"/>
                </a:solidFill>
                <a:effectLst/>
                <a:latin typeface="Roboto" panose="02000000000000000000" pitchFamily="2" charset="0"/>
              </a:rPr>
              <a:t>.</a:t>
            </a:r>
            <a:endParaRPr lang="en-US"/>
          </a:p>
        </p:txBody>
      </p:sp>
    </p:spTree>
    <p:extLst>
      <p:ext uri="{BB962C8B-B14F-4D97-AF65-F5344CB8AC3E}">
        <p14:creationId xmlns:p14="http://schemas.microsoft.com/office/powerpoint/2010/main" val="299367157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F49CDF-A79C-822B-9B61-F9A181DDF0A5}"/>
              </a:ext>
            </a:extLst>
          </p:cNvPr>
          <p:cNvSpPr>
            <a:spLocks noGrp="1"/>
          </p:cNvSpPr>
          <p:nvPr>
            <p:ph type="title"/>
          </p:nvPr>
        </p:nvSpPr>
        <p:spPr/>
        <p:txBody>
          <a:bodyPr/>
          <a:lstStyle/>
          <a:p>
            <a:r>
              <a:rPr lang="en-US"/>
              <a:t>Support for ICOLC Statement</a:t>
            </a:r>
          </a:p>
        </p:txBody>
      </p:sp>
      <p:sp>
        <p:nvSpPr>
          <p:cNvPr id="3" name="Content Placeholder 2">
            <a:extLst>
              <a:ext uri="{FF2B5EF4-FFF2-40B4-BE49-F238E27FC236}">
                <a16:creationId xmlns:a16="http://schemas.microsoft.com/office/drawing/2014/main" id="{A810B823-1FE0-45FC-4597-A54BA1A9A3CB}"/>
              </a:ext>
            </a:extLst>
          </p:cNvPr>
          <p:cNvSpPr>
            <a:spLocks noGrp="1"/>
          </p:cNvSpPr>
          <p:nvPr>
            <p:ph idx="1"/>
          </p:nvPr>
        </p:nvSpPr>
        <p:spPr>
          <a:xfrm>
            <a:off x="838200" y="1825624"/>
            <a:ext cx="10515600" cy="4879975"/>
          </a:xfrm>
        </p:spPr>
        <p:txBody>
          <a:bodyPr>
            <a:normAutofit/>
          </a:bodyPr>
          <a:lstStyle/>
          <a:p>
            <a:r>
              <a:rPr lang="en-US" dirty="0"/>
              <a:t>“</a:t>
            </a:r>
            <a:r>
              <a:rPr lang="en-US"/>
              <a:t>ICOLC member consortia and other entities, organizations or individuals endorsing </a:t>
            </a:r>
            <a:r>
              <a:rPr lang="en-US" dirty="0"/>
              <a:t>this</a:t>
            </a:r>
            <a:r>
              <a:rPr lang="en-US"/>
              <a:t> statement wish to signal their opposition to any ventures that aim to impose limits on libraries’ ability to effectively use, re-use, adapt, aggregate, and share the bibliographic metadata they create or enhance</a:t>
            </a:r>
            <a:r>
              <a:rPr lang="en-US" dirty="0"/>
              <a:t>.”</a:t>
            </a:r>
          </a:p>
          <a:p>
            <a:endParaRPr lang="en-US"/>
          </a:p>
          <a:p>
            <a:r>
              <a:rPr lang="en-US" sz="3200" b="1" dirty="0"/>
              <a:t>ICOLC welcomes libraries and other organizations who wish to signal their support of this statement</a:t>
            </a:r>
          </a:p>
          <a:p>
            <a:pPr lvl="1"/>
            <a:r>
              <a:rPr lang="en-US" sz="2800" dirty="0">
                <a:hlinkClick r:id="rId2"/>
              </a:rPr>
              <a:t>https://icolc.net/statements/icolc-statement-metadata-rights-libraries</a:t>
            </a:r>
            <a:r>
              <a:rPr lang="en-US" sz="2800" dirty="0"/>
              <a:t> </a:t>
            </a:r>
          </a:p>
        </p:txBody>
      </p:sp>
    </p:spTree>
    <p:extLst>
      <p:ext uri="{BB962C8B-B14F-4D97-AF65-F5344CB8AC3E}">
        <p14:creationId xmlns:p14="http://schemas.microsoft.com/office/powerpoint/2010/main" val="2413969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E11F7E-8021-0E99-4D90-222E33D0FEC8}"/>
              </a:ext>
            </a:extLst>
          </p:cNvPr>
          <p:cNvSpPr>
            <a:spLocks noGrp="1"/>
          </p:cNvSpPr>
          <p:nvPr>
            <p:ph type="title"/>
          </p:nvPr>
        </p:nvSpPr>
        <p:spPr/>
        <p:txBody>
          <a:bodyPr/>
          <a:lstStyle/>
          <a:p>
            <a:r>
              <a:rPr lang="en-US"/>
              <a:t>FLVC Library Services</a:t>
            </a:r>
          </a:p>
        </p:txBody>
      </p:sp>
      <p:sp>
        <p:nvSpPr>
          <p:cNvPr id="3" name="Content Placeholder 2">
            <a:extLst>
              <a:ext uri="{FF2B5EF4-FFF2-40B4-BE49-F238E27FC236}">
                <a16:creationId xmlns:a16="http://schemas.microsoft.com/office/drawing/2014/main" id="{AA669F67-64B7-550C-E7D8-910E607F7850}"/>
              </a:ext>
            </a:extLst>
          </p:cNvPr>
          <p:cNvSpPr>
            <a:spLocks noGrp="1"/>
          </p:cNvSpPr>
          <p:nvPr>
            <p:ph idx="1"/>
          </p:nvPr>
        </p:nvSpPr>
        <p:spPr/>
        <p:txBody>
          <a:bodyPr/>
          <a:lstStyle/>
          <a:p>
            <a:r>
              <a:rPr lang="en-US"/>
              <a:t>Textbook Affordability and Open Education Resources</a:t>
            </a:r>
          </a:p>
          <a:p>
            <a:pPr lvl="1"/>
            <a:r>
              <a:rPr lang="en-US"/>
              <a:t>Research and Support – Florida Textbook Affordability Survey</a:t>
            </a:r>
          </a:p>
          <a:p>
            <a:pPr lvl="1"/>
            <a:r>
              <a:rPr lang="en-US" err="1"/>
              <a:t>OpenFL</a:t>
            </a:r>
            <a:r>
              <a:rPr lang="en-US"/>
              <a:t> Community of Practice</a:t>
            </a:r>
          </a:p>
          <a:p>
            <a:pPr lvl="1"/>
            <a:r>
              <a:rPr lang="en-US"/>
              <a:t>Annual OER Summit</a:t>
            </a:r>
          </a:p>
          <a:p>
            <a:r>
              <a:rPr lang="en-US"/>
              <a:t>Professional Development and Training</a:t>
            </a:r>
          </a:p>
          <a:p>
            <a:r>
              <a:rPr lang="en-US"/>
              <a:t>Help Desk Support for All FLVC Resources and Services</a:t>
            </a:r>
          </a:p>
        </p:txBody>
      </p:sp>
    </p:spTree>
    <p:extLst>
      <p:ext uri="{BB962C8B-B14F-4D97-AF65-F5344CB8AC3E}">
        <p14:creationId xmlns:p14="http://schemas.microsoft.com/office/powerpoint/2010/main" val="322760648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2FCB11-E01E-3369-2FD6-02E9CC3EE8BC}"/>
              </a:ext>
            </a:extLst>
          </p:cNvPr>
          <p:cNvSpPr>
            <a:spLocks noGrp="1"/>
          </p:cNvSpPr>
          <p:nvPr>
            <p:ph type="title"/>
          </p:nvPr>
        </p:nvSpPr>
        <p:spPr>
          <a:xfrm>
            <a:off x="838200" y="365125"/>
            <a:ext cx="10515600" cy="844243"/>
          </a:xfrm>
        </p:spPr>
        <p:txBody>
          <a:bodyPr/>
          <a:lstStyle/>
          <a:p>
            <a:r>
              <a:rPr lang="en-US" dirty="0"/>
              <a:t>What Can Libraries Do NOW?</a:t>
            </a:r>
          </a:p>
        </p:txBody>
      </p:sp>
      <p:sp>
        <p:nvSpPr>
          <p:cNvPr id="3" name="Content Placeholder 2">
            <a:extLst>
              <a:ext uri="{FF2B5EF4-FFF2-40B4-BE49-F238E27FC236}">
                <a16:creationId xmlns:a16="http://schemas.microsoft.com/office/drawing/2014/main" id="{0152D718-3035-3C36-0773-451CC807540A}"/>
              </a:ext>
            </a:extLst>
          </p:cNvPr>
          <p:cNvSpPr>
            <a:spLocks noGrp="1"/>
          </p:cNvSpPr>
          <p:nvPr>
            <p:ph idx="1"/>
          </p:nvPr>
        </p:nvSpPr>
        <p:spPr>
          <a:xfrm>
            <a:off x="1356852" y="1209368"/>
            <a:ext cx="9996948" cy="5648632"/>
          </a:xfrm>
        </p:spPr>
        <p:txBody>
          <a:bodyPr>
            <a:normAutofit/>
          </a:bodyPr>
          <a:lstStyle/>
          <a:p>
            <a:r>
              <a:rPr lang="en-US" dirty="0"/>
              <a:t>Negotiate COLLECTIVELY and aggressively; be willing to walk away</a:t>
            </a:r>
          </a:p>
          <a:p>
            <a:r>
              <a:rPr lang="en-US" dirty="0"/>
              <a:t>Actively work to regain control of our own collective destiny</a:t>
            </a:r>
          </a:p>
          <a:p>
            <a:r>
              <a:rPr lang="en-US" dirty="0"/>
              <a:t>Where possible and practical, support open source library software and systems</a:t>
            </a:r>
          </a:p>
          <a:p>
            <a:r>
              <a:rPr lang="en-US" dirty="0"/>
              <a:t>Consider “The 2.5% Commitment” (David Lewis, 2017, in response to Elsevier’s acquisition of </a:t>
            </a:r>
            <a:r>
              <a:rPr lang="en-US" dirty="0" err="1"/>
              <a:t>bepress</a:t>
            </a:r>
            <a:r>
              <a:rPr lang="en-US" dirty="0"/>
              <a:t>)</a:t>
            </a:r>
          </a:p>
          <a:p>
            <a:pPr lvl="1"/>
            <a:r>
              <a:rPr lang="en-US" dirty="0">
                <a:hlinkClick r:id="rId2"/>
              </a:rPr>
              <a:t>https://digitalcommons.unl.edu/cgi/viewcontent.cgi?article=1084&amp;context=scholcom</a:t>
            </a:r>
            <a:r>
              <a:rPr lang="en-US" dirty="0"/>
              <a:t> </a:t>
            </a:r>
          </a:p>
          <a:p>
            <a:pPr lvl="1"/>
            <a:r>
              <a:rPr lang="en-US" dirty="0"/>
              <a:t>“Every academic library should commit to contribute 2.5% of its total budget to support the common infrastructure needed to create the open scholarly commons.”</a:t>
            </a:r>
          </a:p>
          <a:p>
            <a:pPr lvl="1"/>
            <a:r>
              <a:rPr lang="en-US" dirty="0"/>
              <a:t>Apply the concept (if not the percentage) to library software and systems acquisitions, whenever possible or practical</a:t>
            </a:r>
          </a:p>
          <a:p>
            <a:pPr lvl="1"/>
            <a:endParaRPr lang="en-US" dirty="0"/>
          </a:p>
        </p:txBody>
      </p:sp>
      <p:pic>
        <p:nvPicPr>
          <p:cNvPr id="13314" name="Picture 2" descr="App Logo">
            <a:extLst>
              <a:ext uri="{FF2B5EF4-FFF2-40B4-BE49-F238E27FC236}">
                <a16:creationId xmlns:a16="http://schemas.microsoft.com/office/drawing/2014/main" id="{191FAA41-4365-13FF-8045-A39CD8406CA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085" y="1323194"/>
            <a:ext cx="1053839" cy="42596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51F37634-4155-9660-E9E2-41ACDC362CF9}"/>
              </a:ext>
            </a:extLst>
          </p:cNvPr>
          <p:cNvPicPr>
            <a:picLocks noChangeAspect="1"/>
          </p:cNvPicPr>
          <p:nvPr/>
        </p:nvPicPr>
        <p:blipFill>
          <a:blip r:embed="rId4"/>
          <a:stretch>
            <a:fillRect/>
          </a:stretch>
        </p:blipFill>
        <p:spPr>
          <a:xfrm>
            <a:off x="182998" y="1862988"/>
            <a:ext cx="914528" cy="1047896"/>
          </a:xfrm>
          <a:prstGeom prst="rect">
            <a:avLst/>
          </a:prstGeom>
        </p:spPr>
      </p:pic>
      <p:pic>
        <p:nvPicPr>
          <p:cNvPr id="7" name="Picture 6">
            <a:extLst>
              <a:ext uri="{FF2B5EF4-FFF2-40B4-BE49-F238E27FC236}">
                <a16:creationId xmlns:a16="http://schemas.microsoft.com/office/drawing/2014/main" id="{0631B9CB-5168-0735-F7CA-E4D3C28BABD4}"/>
              </a:ext>
            </a:extLst>
          </p:cNvPr>
          <p:cNvPicPr>
            <a:picLocks noChangeAspect="1"/>
          </p:cNvPicPr>
          <p:nvPr/>
        </p:nvPicPr>
        <p:blipFill>
          <a:blip r:embed="rId5"/>
          <a:stretch>
            <a:fillRect/>
          </a:stretch>
        </p:blipFill>
        <p:spPr>
          <a:xfrm>
            <a:off x="180351" y="3024710"/>
            <a:ext cx="1075652" cy="614036"/>
          </a:xfrm>
          <a:prstGeom prst="rect">
            <a:avLst/>
          </a:prstGeom>
        </p:spPr>
      </p:pic>
      <p:pic>
        <p:nvPicPr>
          <p:cNvPr id="13316" name="Picture 4">
            <a:extLst>
              <a:ext uri="{FF2B5EF4-FFF2-40B4-BE49-F238E27FC236}">
                <a16:creationId xmlns:a16="http://schemas.microsoft.com/office/drawing/2014/main" id="{B65F09F4-D506-76DF-F7F7-83432439A88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0648" y="3724122"/>
            <a:ext cx="1236204" cy="472666"/>
          </a:xfrm>
          <a:prstGeom prst="rect">
            <a:avLst/>
          </a:prstGeom>
          <a:noFill/>
          <a:extLst>
            <a:ext uri="{909E8E84-426E-40DD-AFC4-6F175D3DCCD1}">
              <a14:hiddenFill xmlns:a14="http://schemas.microsoft.com/office/drawing/2010/main">
                <a:solidFill>
                  <a:srgbClr val="FFFFFF"/>
                </a:solidFill>
              </a14:hiddenFill>
            </a:ext>
          </a:extLst>
        </p:spPr>
      </p:pic>
      <p:pic>
        <p:nvPicPr>
          <p:cNvPr id="13320" name="Picture 8" descr="Back Home">
            <a:extLst>
              <a:ext uri="{FF2B5EF4-FFF2-40B4-BE49-F238E27FC236}">
                <a16:creationId xmlns:a16="http://schemas.microsoft.com/office/drawing/2014/main" id="{3FF46257-C54F-3459-1C41-132B50C3638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5085" y="4282164"/>
            <a:ext cx="1236204" cy="21533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4A9B293D-5E6A-609B-B908-F3C4B8A4D73C}"/>
              </a:ext>
            </a:extLst>
          </p:cNvPr>
          <p:cNvPicPr>
            <a:picLocks noChangeAspect="1"/>
          </p:cNvPicPr>
          <p:nvPr/>
        </p:nvPicPr>
        <p:blipFill>
          <a:blip r:embed="rId8"/>
          <a:stretch>
            <a:fillRect/>
          </a:stretch>
        </p:blipFill>
        <p:spPr>
          <a:xfrm>
            <a:off x="102024" y="4749681"/>
            <a:ext cx="1249265" cy="280935"/>
          </a:xfrm>
          <a:prstGeom prst="rect">
            <a:avLst/>
          </a:prstGeom>
        </p:spPr>
      </p:pic>
      <p:pic>
        <p:nvPicPr>
          <p:cNvPr id="13" name="Picture 12">
            <a:extLst>
              <a:ext uri="{FF2B5EF4-FFF2-40B4-BE49-F238E27FC236}">
                <a16:creationId xmlns:a16="http://schemas.microsoft.com/office/drawing/2014/main" id="{39FC2D6E-BDD6-7AAD-DEB0-0F283B493EB2}"/>
              </a:ext>
            </a:extLst>
          </p:cNvPr>
          <p:cNvPicPr>
            <a:picLocks noChangeAspect="1"/>
          </p:cNvPicPr>
          <p:nvPr/>
        </p:nvPicPr>
        <p:blipFill>
          <a:blip r:embed="rId9"/>
          <a:stretch>
            <a:fillRect/>
          </a:stretch>
        </p:blipFill>
        <p:spPr>
          <a:xfrm>
            <a:off x="122154" y="5119794"/>
            <a:ext cx="736690" cy="1016124"/>
          </a:xfrm>
          <a:prstGeom prst="rect">
            <a:avLst/>
          </a:prstGeom>
        </p:spPr>
      </p:pic>
      <p:pic>
        <p:nvPicPr>
          <p:cNvPr id="16" name="Picture 15">
            <a:extLst>
              <a:ext uri="{FF2B5EF4-FFF2-40B4-BE49-F238E27FC236}">
                <a16:creationId xmlns:a16="http://schemas.microsoft.com/office/drawing/2014/main" id="{C06F78AC-9A35-8F04-C632-A2EE0D221569}"/>
              </a:ext>
            </a:extLst>
          </p:cNvPr>
          <p:cNvPicPr>
            <a:picLocks noChangeAspect="1"/>
          </p:cNvPicPr>
          <p:nvPr/>
        </p:nvPicPr>
        <p:blipFill>
          <a:blip r:embed="rId10"/>
          <a:stretch>
            <a:fillRect/>
          </a:stretch>
        </p:blipFill>
        <p:spPr>
          <a:xfrm>
            <a:off x="122154" y="6254278"/>
            <a:ext cx="1133849" cy="322040"/>
          </a:xfrm>
          <a:prstGeom prst="rect">
            <a:avLst/>
          </a:prstGeom>
        </p:spPr>
      </p:pic>
    </p:spTree>
    <p:extLst>
      <p:ext uri="{BB962C8B-B14F-4D97-AF65-F5344CB8AC3E}">
        <p14:creationId xmlns:p14="http://schemas.microsoft.com/office/powerpoint/2010/main" val="245076750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9A316C-7781-E82B-133D-F3B71A05733C}"/>
              </a:ext>
            </a:extLst>
          </p:cNvPr>
          <p:cNvSpPr>
            <a:spLocks noGrp="1"/>
          </p:cNvSpPr>
          <p:nvPr>
            <p:ph type="title"/>
          </p:nvPr>
        </p:nvSpPr>
        <p:spPr>
          <a:xfrm>
            <a:off x="838200" y="2766218"/>
            <a:ext cx="10515600" cy="1325563"/>
          </a:xfrm>
        </p:spPr>
        <p:txBody>
          <a:bodyPr/>
          <a:lstStyle/>
          <a:p>
            <a:r>
              <a:rPr lang="en-US" dirty="0"/>
              <a:t>An External Consultant Suggests . . . </a:t>
            </a:r>
          </a:p>
        </p:txBody>
      </p:sp>
    </p:spTree>
    <p:extLst>
      <p:ext uri="{BB962C8B-B14F-4D97-AF65-F5344CB8AC3E}">
        <p14:creationId xmlns:p14="http://schemas.microsoft.com/office/powerpoint/2010/main" val="182180914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ChatGPT - Wikipedia">
            <a:extLst>
              <a:ext uri="{FF2B5EF4-FFF2-40B4-BE49-F238E27FC236}">
                <a16:creationId xmlns:a16="http://schemas.microsoft.com/office/drawing/2014/main" id="{D391ED41-EDF2-027F-11E6-E86F3C95076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45835"/>
            <a:ext cx="2143125" cy="214312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EE4E25D3-934E-447C-77E8-3E0A190F6412}"/>
              </a:ext>
            </a:extLst>
          </p:cNvPr>
          <p:cNvSpPr txBox="1"/>
          <p:nvPr/>
        </p:nvSpPr>
        <p:spPr>
          <a:xfrm>
            <a:off x="176981" y="2802194"/>
            <a:ext cx="1966144" cy="369332"/>
          </a:xfrm>
          <a:prstGeom prst="rect">
            <a:avLst/>
          </a:prstGeom>
          <a:noFill/>
        </p:spPr>
        <p:txBody>
          <a:bodyPr wrap="square" rtlCol="0">
            <a:spAutoFit/>
          </a:bodyPr>
          <a:lstStyle/>
          <a:p>
            <a:r>
              <a:rPr lang="en-US" dirty="0"/>
              <a:t>24 July 2023</a:t>
            </a:r>
          </a:p>
        </p:txBody>
      </p:sp>
      <p:pic>
        <p:nvPicPr>
          <p:cNvPr id="5" name="Picture 4">
            <a:extLst>
              <a:ext uri="{FF2B5EF4-FFF2-40B4-BE49-F238E27FC236}">
                <a16:creationId xmlns:a16="http://schemas.microsoft.com/office/drawing/2014/main" id="{C432FB4B-B43C-236C-A6D1-7E9DB19050D9}"/>
              </a:ext>
            </a:extLst>
          </p:cNvPr>
          <p:cNvPicPr>
            <a:picLocks noChangeAspect="1"/>
          </p:cNvPicPr>
          <p:nvPr/>
        </p:nvPicPr>
        <p:blipFill>
          <a:blip r:embed="rId3"/>
          <a:stretch>
            <a:fillRect/>
          </a:stretch>
        </p:blipFill>
        <p:spPr>
          <a:xfrm>
            <a:off x="2709390" y="347232"/>
            <a:ext cx="6773220" cy="6163535"/>
          </a:xfrm>
          <a:prstGeom prst="rect">
            <a:avLst/>
          </a:prstGeom>
        </p:spPr>
      </p:pic>
    </p:spTree>
    <p:extLst>
      <p:ext uri="{BB962C8B-B14F-4D97-AF65-F5344CB8AC3E}">
        <p14:creationId xmlns:p14="http://schemas.microsoft.com/office/powerpoint/2010/main" val="398897424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ChatGPT - Wikipedia">
            <a:extLst>
              <a:ext uri="{FF2B5EF4-FFF2-40B4-BE49-F238E27FC236}">
                <a16:creationId xmlns:a16="http://schemas.microsoft.com/office/drawing/2014/main" id="{D391ED41-EDF2-027F-11E6-E86F3C95076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45835"/>
            <a:ext cx="2143125" cy="214312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EE4E25D3-934E-447C-77E8-3E0A190F6412}"/>
              </a:ext>
            </a:extLst>
          </p:cNvPr>
          <p:cNvSpPr txBox="1"/>
          <p:nvPr/>
        </p:nvSpPr>
        <p:spPr>
          <a:xfrm>
            <a:off x="176981" y="2802194"/>
            <a:ext cx="1966144" cy="369332"/>
          </a:xfrm>
          <a:prstGeom prst="rect">
            <a:avLst/>
          </a:prstGeom>
          <a:noFill/>
        </p:spPr>
        <p:txBody>
          <a:bodyPr wrap="square" rtlCol="0">
            <a:spAutoFit/>
          </a:bodyPr>
          <a:lstStyle/>
          <a:p>
            <a:r>
              <a:rPr lang="en-US" dirty="0"/>
              <a:t>24 July 2023</a:t>
            </a:r>
          </a:p>
        </p:txBody>
      </p:sp>
      <p:pic>
        <p:nvPicPr>
          <p:cNvPr id="3" name="Picture 2">
            <a:extLst>
              <a:ext uri="{FF2B5EF4-FFF2-40B4-BE49-F238E27FC236}">
                <a16:creationId xmlns:a16="http://schemas.microsoft.com/office/drawing/2014/main" id="{2A523541-7A6A-EC92-95D6-16FCFFEB268C}"/>
              </a:ext>
            </a:extLst>
          </p:cNvPr>
          <p:cNvPicPr>
            <a:picLocks noChangeAspect="1"/>
          </p:cNvPicPr>
          <p:nvPr/>
        </p:nvPicPr>
        <p:blipFill>
          <a:blip r:embed="rId3"/>
          <a:stretch>
            <a:fillRect/>
          </a:stretch>
        </p:blipFill>
        <p:spPr>
          <a:xfrm>
            <a:off x="2818942" y="513943"/>
            <a:ext cx="6554115" cy="5830114"/>
          </a:xfrm>
          <a:prstGeom prst="rect">
            <a:avLst/>
          </a:prstGeom>
        </p:spPr>
      </p:pic>
    </p:spTree>
    <p:extLst>
      <p:ext uri="{BB962C8B-B14F-4D97-AF65-F5344CB8AC3E}">
        <p14:creationId xmlns:p14="http://schemas.microsoft.com/office/powerpoint/2010/main" val="144518017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04D3C6-E751-5714-4DB8-0085408C948E}"/>
              </a:ext>
            </a:extLst>
          </p:cNvPr>
          <p:cNvSpPr>
            <a:spLocks noGrp="1"/>
          </p:cNvSpPr>
          <p:nvPr>
            <p:ph type="title"/>
          </p:nvPr>
        </p:nvSpPr>
        <p:spPr/>
        <p:txBody>
          <a:bodyPr/>
          <a:lstStyle/>
          <a:p>
            <a:r>
              <a:rPr lang="en-US"/>
              <a:t>What Else Can Libraries Do?</a:t>
            </a:r>
          </a:p>
        </p:txBody>
      </p:sp>
      <p:pic>
        <p:nvPicPr>
          <p:cNvPr id="1026" name="Picture 2">
            <a:extLst>
              <a:ext uri="{FF2B5EF4-FFF2-40B4-BE49-F238E27FC236}">
                <a16:creationId xmlns:a16="http://schemas.microsoft.com/office/drawing/2014/main" id="{FF8AE990-2B1C-B954-D689-BACF3FFE879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38200" y="1485595"/>
            <a:ext cx="4762500" cy="303847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AEFA2328-BEF7-9629-5F57-0DFCD80443F2}"/>
              </a:ext>
            </a:extLst>
          </p:cNvPr>
          <p:cNvPicPr>
            <a:picLocks noChangeAspect="1"/>
          </p:cNvPicPr>
          <p:nvPr/>
        </p:nvPicPr>
        <p:blipFill>
          <a:blip r:embed="rId3"/>
          <a:stretch>
            <a:fillRect/>
          </a:stretch>
        </p:blipFill>
        <p:spPr>
          <a:xfrm>
            <a:off x="4495486" y="4167324"/>
            <a:ext cx="7497221" cy="2410161"/>
          </a:xfrm>
          <a:prstGeom prst="rect">
            <a:avLst/>
          </a:prstGeom>
        </p:spPr>
      </p:pic>
      <p:pic>
        <p:nvPicPr>
          <p:cNvPr id="5" name="Picture 4">
            <a:extLst>
              <a:ext uri="{FF2B5EF4-FFF2-40B4-BE49-F238E27FC236}">
                <a16:creationId xmlns:a16="http://schemas.microsoft.com/office/drawing/2014/main" id="{C32DCA0C-62C0-BBEE-C320-0864B51753BD}"/>
              </a:ext>
            </a:extLst>
          </p:cNvPr>
          <p:cNvPicPr>
            <a:picLocks noChangeAspect="1"/>
          </p:cNvPicPr>
          <p:nvPr/>
        </p:nvPicPr>
        <p:blipFill>
          <a:blip r:embed="rId4"/>
          <a:stretch>
            <a:fillRect/>
          </a:stretch>
        </p:blipFill>
        <p:spPr>
          <a:xfrm>
            <a:off x="6591302" y="1551399"/>
            <a:ext cx="4615101" cy="2211709"/>
          </a:xfrm>
          <a:prstGeom prst="rect">
            <a:avLst/>
          </a:prstGeom>
        </p:spPr>
      </p:pic>
      <p:pic>
        <p:nvPicPr>
          <p:cNvPr id="6" name="Picture 5">
            <a:extLst>
              <a:ext uri="{FF2B5EF4-FFF2-40B4-BE49-F238E27FC236}">
                <a16:creationId xmlns:a16="http://schemas.microsoft.com/office/drawing/2014/main" id="{27BE911A-49EE-9293-1A6B-0887824D03EB}"/>
              </a:ext>
            </a:extLst>
          </p:cNvPr>
          <p:cNvPicPr>
            <a:picLocks noChangeAspect="1"/>
          </p:cNvPicPr>
          <p:nvPr/>
        </p:nvPicPr>
        <p:blipFill>
          <a:blip r:embed="rId5"/>
          <a:stretch>
            <a:fillRect/>
          </a:stretch>
        </p:blipFill>
        <p:spPr>
          <a:xfrm>
            <a:off x="6452683" y="3763108"/>
            <a:ext cx="4901117" cy="404216"/>
          </a:xfrm>
          <a:prstGeom prst="rect">
            <a:avLst/>
          </a:prstGeom>
        </p:spPr>
      </p:pic>
    </p:spTree>
    <p:extLst>
      <p:ext uri="{BB962C8B-B14F-4D97-AF65-F5344CB8AC3E}">
        <p14:creationId xmlns:p14="http://schemas.microsoft.com/office/powerpoint/2010/main" val="141983038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A0010-9488-DB80-8EEB-152CC4B8AF4C}"/>
              </a:ext>
            </a:extLst>
          </p:cNvPr>
          <p:cNvSpPr>
            <a:spLocks noGrp="1"/>
          </p:cNvSpPr>
          <p:nvPr>
            <p:ph type="title"/>
          </p:nvPr>
        </p:nvSpPr>
        <p:spPr>
          <a:xfrm>
            <a:off x="838200" y="365125"/>
            <a:ext cx="10515600" cy="854075"/>
          </a:xfrm>
        </p:spPr>
        <p:txBody>
          <a:bodyPr/>
          <a:lstStyle/>
          <a:p>
            <a:r>
              <a:rPr lang="en-US"/>
              <a:t>Possible Futures – Change Isn’t Easy!</a:t>
            </a:r>
          </a:p>
        </p:txBody>
      </p:sp>
      <p:sp>
        <p:nvSpPr>
          <p:cNvPr id="3" name="Content Placeholder 2">
            <a:extLst>
              <a:ext uri="{FF2B5EF4-FFF2-40B4-BE49-F238E27FC236}">
                <a16:creationId xmlns:a16="http://schemas.microsoft.com/office/drawing/2014/main" id="{F361B009-E4CF-C22E-72C2-722AEC58AE55}"/>
              </a:ext>
            </a:extLst>
          </p:cNvPr>
          <p:cNvSpPr>
            <a:spLocks noGrp="1"/>
          </p:cNvSpPr>
          <p:nvPr>
            <p:ph idx="1"/>
          </p:nvPr>
        </p:nvSpPr>
        <p:spPr>
          <a:xfrm>
            <a:off x="838200" y="1219200"/>
            <a:ext cx="10515600" cy="5451231"/>
          </a:xfrm>
        </p:spPr>
        <p:txBody>
          <a:bodyPr>
            <a:normAutofit fontScale="92500" lnSpcReduction="10000"/>
          </a:bodyPr>
          <a:lstStyle/>
          <a:p>
            <a:r>
              <a:rPr lang="en-US" b="1" dirty="0"/>
              <a:t>50 Years of MARC . . . </a:t>
            </a:r>
            <a:r>
              <a:rPr lang="en-US" sz="2800" b="1"/>
              <a:t>547,409,991</a:t>
            </a:r>
            <a:r>
              <a:rPr lang="en-US" sz="2800" b="1" dirty="0"/>
              <a:t> records</a:t>
            </a:r>
            <a:endParaRPr lang="en-US" sz="2800" b="1"/>
          </a:p>
          <a:p>
            <a:r>
              <a:rPr lang="en-US"/>
              <a:t>Incredibly </a:t>
            </a:r>
            <a:r>
              <a:rPr lang="en-US" b="1" dirty="0"/>
              <a:t>Complex Systems</a:t>
            </a:r>
            <a:r>
              <a:rPr lang="en-US"/>
              <a:t> Built on MARC and Intertwined Across Tens of Thousands of Libraries</a:t>
            </a:r>
          </a:p>
          <a:p>
            <a:r>
              <a:rPr lang="en-US" dirty="0"/>
              <a:t>Only a fraction of information searches are initiated in a library catalog</a:t>
            </a:r>
          </a:p>
          <a:p>
            <a:r>
              <a:rPr lang="en-US" b="1" dirty="0"/>
              <a:t>So,</a:t>
            </a:r>
            <a:r>
              <a:rPr lang="en-US" b="1"/>
              <a:t> we have to start somewhere . . . </a:t>
            </a:r>
          </a:p>
          <a:p>
            <a:r>
              <a:rPr lang="en-US"/>
              <a:t>“MARC is unquestionably an artifact of an earlier era. However, in replacing it, libraries must understand that it isn’t just the complexity of an old format which must be replaced but rather the reliance on a single data format for everything.  We must accept that potential users of the library can easily get their needs met elsewhere and instead of fighting to get a library-specific standard supported by the Googles of the world, we should focus on making it so easy that they don’t have to.”</a:t>
            </a:r>
          </a:p>
          <a:p>
            <a:pPr lvl="1"/>
            <a:r>
              <a:rPr lang="en-US"/>
              <a:t>Moss, Paul. “Replacing MARC: Where to Start.” </a:t>
            </a:r>
            <a:r>
              <a:rPr lang="en-US" i="1"/>
              <a:t>Information Standards Quarterly</a:t>
            </a:r>
            <a:r>
              <a:rPr lang="en-US"/>
              <a:t> 25.4 (2013): 14-16.</a:t>
            </a:r>
          </a:p>
          <a:p>
            <a:endParaRPr lang="en-US" b="1"/>
          </a:p>
        </p:txBody>
      </p:sp>
    </p:spTree>
    <p:extLst>
      <p:ext uri="{BB962C8B-B14F-4D97-AF65-F5344CB8AC3E}">
        <p14:creationId xmlns:p14="http://schemas.microsoft.com/office/powerpoint/2010/main" val="212442896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9A316C-7781-E82B-133D-F3B71A05733C}"/>
              </a:ext>
            </a:extLst>
          </p:cNvPr>
          <p:cNvSpPr>
            <a:spLocks noGrp="1"/>
          </p:cNvSpPr>
          <p:nvPr>
            <p:ph type="title"/>
          </p:nvPr>
        </p:nvSpPr>
        <p:spPr>
          <a:xfrm>
            <a:off x="838200" y="2766218"/>
            <a:ext cx="10515600" cy="1325563"/>
          </a:xfrm>
        </p:spPr>
        <p:txBody>
          <a:bodyPr/>
          <a:lstStyle/>
          <a:p>
            <a:r>
              <a:rPr lang="en-US" dirty="0"/>
              <a:t>More From An External Consultant . . . </a:t>
            </a:r>
          </a:p>
        </p:txBody>
      </p:sp>
    </p:spTree>
    <p:extLst>
      <p:ext uri="{BB962C8B-B14F-4D97-AF65-F5344CB8AC3E}">
        <p14:creationId xmlns:p14="http://schemas.microsoft.com/office/powerpoint/2010/main" val="219192159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09B183D-F5B3-8E12-80E0-EC69D910BA3D}"/>
              </a:ext>
            </a:extLst>
          </p:cNvPr>
          <p:cNvPicPr>
            <a:picLocks noChangeAspect="1"/>
          </p:cNvPicPr>
          <p:nvPr/>
        </p:nvPicPr>
        <p:blipFill>
          <a:blip r:embed="rId2"/>
          <a:stretch>
            <a:fillRect/>
          </a:stretch>
        </p:blipFill>
        <p:spPr>
          <a:xfrm>
            <a:off x="2271178" y="242443"/>
            <a:ext cx="7649643" cy="6373114"/>
          </a:xfrm>
          <a:prstGeom prst="rect">
            <a:avLst/>
          </a:prstGeom>
        </p:spPr>
      </p:pic>
      <p:pic>
        <p:nvPicPr>
          <p:cNvPr id="11266" name="Picture 2" descr="ChatGPT - Wikipedia">
            <a:extLst>
              <a:ext uri="{FF2B5EF4-FFF2-40B4-BE49-F238E27FC236}">
                <a16:creationId xmlns:a16="http://schemas.microsoft.com/office/drawing/2014/main" id="{29AEE158-440E-9EA4-4169-CE7FFE1402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42443"/>
            <a:ext cx="2143125" cy="214312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ACF2F73B-6045-84D1-134E-CA187B15B622}"/>
              </a:ext>
            </a:extLst>
          </p:cNvPr>
          <p:cNvSpPr txBox="1"/>
          <p:nvPr/>
        </p:nvSpPr>
        <p:spPr>
          <a:xfrm>
            <a:off x="176981" y="2802194"/>
            <a:ext cx="1966144" cy="369332"/>
          </a:xfrm>
          <a:prstGeom prst="rect">
            <a:avLst/>
          </a:prstGeom>
          <a:noFill/>
        </p:spPr>
        <p:txBody>
          <a:bodyPr wrap="square" rtlCol="0">
            <a:spAutoFit/>
          </a:bodyPr>
          <a:lstStyle/>
          <a:p>
            <a:r>
              <a:rPr lang="en-US" dirty="0"/>
              <a:t>24 July 2023</a:t>
            </a:r>
          </a:p>
        </p:txBody>
      </p:sp>
    </p:spTree>
    <p:extLst>
      <p:ext uri="{BB962C8B-B14F-4D97-AF65-F5344CB8AC3E}">
        <p14:creationId xmlns:p14="http://schemas.microsoft.com/office/powerpoint/2010/main" val="311009434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9FB96FC-EC2D-3D66-DA70-DEF1E9CF963E}"/>
              </a:ext>
            </a:extLst>
          </p:cNvPr>
          <p:cNvPicPr>
            <a:picLocks noChangeAspect="1"/>
          </p:cNvPicPr>
          <p:nvPr/>
        </p:nvPicPr>
        <p:blipFill>
          <a:blip r:embed="rId2"/>
          <a:stretch>
            <a:fillRect/>
          </a:stretch>
        </p:blipFill>
        <p:spPr>
          <a:xfrm>
            <a:off x="2709101" y="1177708"/>
            <a:ext cx="7293381" cy="4847953"/>
          </a:xfrm>
          <a:prstGeom prst="rect">
            <a:avLst/>
          </a:prstGeom>
        </p:spPr>
      </p:pic>
      <p:pic>
        <p:nvPicPr>
          <p:cNvPr id="12290" name="Picture 2" descr="ChatGPT - Wikipedia">
            <a:extLst>
              <a:ext uri="{FF2B5EF4-FFF2-40B4-BE49-F238E27FC236}">
                <a16:creationId xmlns:a16="http://schemas.microsoft.com/office/drawing/2014/main" id="{D391ED41-EDF2-027F-11E6-E86F3C9507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45835"/>
            <a:ext cx="2143125" cy="214312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EE4E25D3-934E-447C-77E8-3E0A190F6412}"/>
              </a:ext>
            </a:extLst>
          </p:cNvPr>
          <p:cNvSpPr txBox="1"/>
          <p:nvPr/>
        </p:nvSpPr>
        <p:spPr>
          <a:xfrm>
            <a:off x="176981" y="2802194"/>
            <a:ext cx="1966144" cy="369332"/>
          </a:xfrm>
          <a:prstGeom prst="rect">
            <a:avLst/>
          </a:prstGeom>
          <a:noFill/>
        </p:spPr>
        <p:txBody>
          <a:bodyPr wrap="square" rtlCol="0">
            <a:spAutoFit/>
          </a:bodyPr>
          <a:lstStyle/>
          <a:p>
            <a:r>
              <a:rPr lang="en-US" dirty="0"/>
              <a:t>24 July 2023</a:t>
            </a:r>
          </a:p>
        </p:txBody>
      </p:sp>
    </p:spTree>
    <p:extLst>
      <p:ext uri="{BB962C8B-B14F-4D97-AF65-F5344CB8AC3E}">
        <p14:creationId xmlns:p14="http://schemas.microsoft.com/office/powerpoint/2010/main" val="368949760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305DFE-53DF-639E-8F87-ABDF4D4B919E}"/>
              </a:ext>
            </a:extLst>
          </p:cNvPr>
          <p:cNvSpPr>
            <a:spLocks noGrp="1"/>
          </p:cNvSpPr>
          <p:nvPr>
            <p:ph type="title"/>
          </p:nvPr>
        </p:nvSpPr>
        <p:spPr/>
        <p:txBody>
          <a:bodyPr/>
          <a:lstStyle/>
          <a:p>
            <a:r>
              <a:rPr lang="en-US"/>
              <a:t>A </a:t>
            </a:r>
            <a:r>
              <a:rPr lang="en-US" dirty="0"/>
              <a:t>Viable </a:t>
            </a:r>
            <a:r>
              <a:rPr lang="en-US"/>
              <a:t>Possibility</a:t>
            </a:r>
            <a:r>
              <a:rPr lang="en-US" dirty="0"/>
              <a:t>?</a:t>
            </a:r>
            <a:endParaRPr lang="en-US"/>
          </a:p>
        </p:txBody>
      </p:sp>
      <p:sp>
        <p:nvSpPr>
          <p:cNvPr id="3" name="Content Placeholder 2">
            <a:extLst>
              <a:ext uri="{FF2B5EF4-FFF2-40B4-BE49-F238E27FC236}">
                <a16:creationId xmlns:a16="http://schemas.microsoft.com/office/drawing/2014/main" id="{43CC500B-B148-5FD2-1234-8DFD55C5009C}"/>
              </a:ext>
            </a:extLst>
          </p:cNvPr>
          <p:cNvSpPr>
            <a:spLocks noGrp="1"/>
          </p:cNvSpPr>
          <p:nvPr>
            <p:ph idx="1"/>
          </p:nvPr>
        </p:nvSpPr>
        <p:spPr/>
        <p:txBody>
          <a:bodyPr/>
          <a:lstStyle/>
          <a:p>
            <a:r>
              <a:rPr lang="en-US" b="1" dirty="0" err="1"/>
              <a:t>BibFrame</a:t>
            </a:r>
            <a:r>
              <a:rPr lang="en-US"/>
              <a:t>:</a:t>
            </a:r>
            <a:r>
              <a:rPr lang="en-US" b="1"/>
              <a:t> </a:t>
            </a:r>
            <a:r>
              <a:rPr lang="en-US"/>
              <a:t>“Initiated by the Library of Congress, BIBFRAME provides a foundation for the future of bibliographic description, both on the web, and in the broader networked world that is grounded in Linked Data techniques. A major focus of the initiative is to determine a transition path for the MARC 21 formats while preserving a robust data exchange that has supported resource sharing and cataloging cost savings in recent decades.”</a:t>
            </a:r>
          </a:p>
          <a:p>
            <a:pPr lvl="1"/>
            <a:r>
              <a:rPr lang="en-US">
                <a:hlinkClick r:id="rId2"/>
              </a:rPr>
              <a:t>https://www.loc.gov/bibframe/</a:t>
            </a:r>
            <a:endParaRPr lang="en-US"/>
          </a:p>
          <a:p>
            <a:endParaRPr lang="en-US"/>
          </a:p>
        </p:txBody>
      </p:sp>
      <p:pic>
        <p:nvPicPr>
          <p:cNvPr id="4" name="Picture 3">
            <a:extLst>
              <a:ext uri="{FF2B5EF4-FFF2-40B4-BE49-F238E27FC236}">
                <a16:creationId xmlns:a16="http://schemas.microsoft.com/office/drawing/2014/main" id="{447DE7F0-A813-4B03-D8AD-A08BA4B399EB}"/>
              </a:ext>
            </a:extLst>
          </p:cNvPr>
          <p:cNvPicPr>
            <a:picLocks noChangeAspect="1"/>
          </p:cNvPicPr>
          <p:nvPr/>
        </p:nvPicPr>
        <p:blipFill>
          <a:blip r:embed="rId3"/>
          <a:stretch>
            <a:fillRect/>
          </a:stretch>
        </p:blipFill>
        <p:spPr>
          <a:xfrm>
            <a:off x="8751033" y="684914"/>
            <a:ext cx="2124371" cy="533474"/>
          </a:xfrm>
          <a:prstGeom prst="rect">
            <a:avLst/>
          </a:prstGeom>
        </p:spPr>
      </p:pic>
      <p:pic>
        <p:nvPicPr>
          <p:cNvPr id="6" name="Picture 5">
            <a:extLst>
              <a:ext uri="{FF2B5EF4-FFF2-40B4-BE49-F238E27FC236}">
                <a16:creationId xmlns:a16="http://schemas.microsoft.com/office/drawing/2014/main" id="{F5AEED23-8F6D-4283-AE59-1EC2C091C906}"/>
              </a:ext>
            </a:extLst>
          </p:cNvPr>
          <p:cNvPicPr>
            <a:picLocks noChangeAspect="1"/>
          </p:cNvPicPr>
          <p:nvPr/>
        </p:nvPicPr>
        <p:blipFill>
          <a:blip r:embed="rId4"/>
          <a:stretch>
            <a:fillRect/>
          </a:stretch>
        </p:blipFill>
        <p:spPr>
          <a:xfrm>
            <a:off x="1316593" y="5121453"/>
            <a:ext cx="9558811" cy="1371422"/>
          </a:xfrm>
          <a:prstGeom prst="rect">
            <a:avLst/>
          </a:prstGeom>
        </p:spPr>
      </p:pic>
    </p:spTree>
    <p:extLst>
      <p:ext uri="{BB962C8B-B14F-4D97-AF65-F5344CB8AC3E}">
        <p14:creationId xmlns:p14="http://schemas.microsoft.com/office/powerpoint/2010/main" val="19278230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6EC16D-F1C3-8567-A6A2-C188A1619609}"/>
              </a:ext>
            </a:extLst>
          </p:cNvPr>
          <p:cNvSpPr>
            <a:spLocks noGrp="1"/>
          </p:cNvSpPr>
          <p:nvPr>
            <p:ph type="ctrTitle"/>
          </p:nvPr>
        </p:nvSpPr>
        <p:spPr>
          <a:xfrm>
            <a:off x="1172307" y="1041400"/>
            <a:ext cx="9847385" cy="2387600"/>
          </a:xfrm>
        </p:spPr>
        <p:txBody>
          <a:bodyPr/>
          <a:lstStyle/>
          <a:p>
            <a:r>
              <a:rPr lang="en-US"/>
              <a:t>I’m giving a talk about </a:t>
            </a:r>
            <a:r>
              <a:rPr lang="en-US" b="1" u="sng"/>
              <a:t>Metadata</a:t>
            </a:r>
            <a:r>
              <a:rPr lang="en-US"/>
              <a:t>???</a:t>
            </a:r>
          </a:p>
        </p:txBody>
      </p:sp>
      <p:sp>
        <p:nvSpPr>
          <p:cNvPr id="3" name="Subtitle 2">
            <a:extLst>
              <a:ext uri="{FF2B5EF4-FFF2-40B4-BE49-F238E27FC236}">
                <a16:creationId xmlns:a16="http://schemas.microsoft.com/office/drawing/2014/main" id="{C7A99C42-C924-1FCD-E7FA-E1E9371A1E17}"/>
              </a:ext>
            </a:extLst>
          </p:cNvPr>
          <p:cNvSpPr>
            <a:spLocks noGrp="1"/>
          </p:cNvSpPr>
          <p:nvPr>
            <p:ph type="subTitle" idx="1"/>
          </p:nvPr>
        </p:nvSpPr>
        <p:spPr/>
        <p:txBody>
          <a:bodyPr anchor="b"/>
          <a:lstStyle/>
          <a:p>
            <a:r>
              <a:rPr lang="en-US"/>
              <a:t>Things They Didn’t Tell You in Library School</a:t>
            </a:r>
          </a:p>
        </p:txBody>
      </p:sp>
    </p:spTree>
    <p:extLst>
      <p:ext uri="{BB962C8B-B14F-4D97-AF65-F5344CB8AC3E}">
        <p14:creationId xmlns:p14="http://schemas.microsoft.com/office/powerpoint/2010/main" val="420351416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3327FF-4C35-22DD-BB27-E60CAA551DE6}"/>
              </a:ext>
            </a:extLst>
          </p:cNvPr>
          <p:cNvSpPr>
            <a:spLocks noGrp="1"/>
          </p:cNvSpPr>
          <p:nvPr>
            <p:ph type="title"/>
          </p:nvPr>
        </p:nvSpPr>
        <p:spPr/>
        <p:txBody>
          <a:bodyPr/>
          <a:lstStyle/>
          <a:p>
            <a:r>
              <a:rPr lang="en-US"/>
              <a:t>Until Then . . . </a:t>
            </a:r>
          </a:p>
        </p:txBody>
      </p:sp>
      <p:sp>
        <p:nvSpPr>
          <p:cNvPr id="3" name="Content Placeholder 2">
            <a:extLst>
              <a:ext uri="{FF2B5EF4-FFF2-40B4-BE49-F238E27FC236}">
                <a16:creationId xmlns:a16="http://schemas.microsoft.com/office/drawing/2014/main" id="{246D1A7E-1764-3BAC-119E-DD620BA35FD7}"/>
              </a:ext>
            </a:extLst>
          </p:cNvPr>
          <p:cNvSpPr>
            <a:spLocks noGrp="1"/>
          </p:cNvSpPr>
          <p:nvPr>
            <p:ph idx="1"/>
          </p:nvPr>
        </p:nvSpPr>
        <p:spPr/>
        <p:txBody>
          <a:bodyPr/>
          <a:lstStyle/>
          <a:p>
            <a:pPr>
              <a:lnSpc>
                <a:spcPct val="150000"/>
              </a:lnSpc>
            </a:pPr>
            <a:r>
              <a:rPr lang="en-US" b="1" i="0">
                <a:solidFill>
                  <a:srgbClr val="2B5180"/>
                </a:solidFill>
                <a:effectLst/>
                <a:latin typeface="Roboto Condensed" panose="02000000000000000000" pitchFamily="2" charset="0"/>
              </a:rPr>
              <a:t>ICOLC Statement on the Metadata Rights of Libraries</a:t>
            </a:r>
          </a:p>
          <a:p>
            <a:pPr lvl="1">
              <a:lnSpc>
                <a:spcPct val="150000"/>
              </a:lnSpc>
            </a:pPr>
            <a:r>
              <a:rPr lang="en-US">
                <a:solidFill>
                  <a:srgbClr val="212529"/>
                </a:solidFill>
                <a:latin typeface="Roboto" panose="02000000000000000000" pitchFamily="2" charset="0"/>
              </a:rPr>
              <a:t>“Any corporate interest that asserts a right to limit or determine how libraries may use, re-use, or share the records that they have created does so in direct contradiction to libraries’ articulated needs and against the public interest.”</a:t>
            </a:r>
            <a:endParaRPr lang="en-US"/>
          </a:p>
          <a:p>
            <a:r>
              <a:rPr lang="en-US"/>
              <a:t>Voice Your Support at </a:t>
            </a:r>
            <a:r>
              <a:rPr lang="en-US">
                <a:hlinkClick r:id="rId2"/>
              </a:rPr>
              <a:t>https://icolc.net/statements/icolc-statement-metadata-rights-libraries</a:t>
            </a:r>
            <a:r>
              <a:rPr lang="en-US"/>
              <a:t> </a:t>
            </a:r>
          </a:p>
          <a:p>
            <a:endParaRPr lang="en-US"/>
          </a:p>
        </p:txBody>
      </p:sp>
    </p:spTree>
    <p:extLst>
      <p:ext uri="{BB962C8B-B14F-4D97-AF65-F5344CB8AC3E}">
        <p14:creationId xmlns:p14="http://schemas.microsoft.com/office/powerpoint/2010/main" val="48258693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6CF4DB-1CC2-99FC-D81C-43722545B226}"/>
              </a:ext>
            </a:extLst>
          </p:cNvPr>
          <p:cNvSpPr>
            <a:spLocks noGrp="1"/>
          </p:cNvSpPr>
          <p:nvPr>
            <p:ph type="title"/>
          </p:nvPr>
        </p:nvSpPr>
        <p:spPr>
          <a:xfrm>
            <a:off x="838200" y="365125"/>
            <a:ext cx="10515600" cy="2038106"/>
          </a:xfrm>
        </p:spPr>
        <p:txBody>
          <a:bodyPr>
            <a:normAutofit fontScale="90000"/>
          </a:bodyPr>
          <a:lstStyle/>
          <a:p>
            <a:r>
              <a:rPr lang="en-US" b="0" i="0">
                <a:solidFill>
                  <a:srgbClr val="333333"/>
                </a:solidFill>
                <a:effectLst/>
                <a:latin typeface="Helvetica Neue"/>
              </a:rPr>
              <a:t>Metadata Matters: The Commoditization of Metadata and Possible Futures for Resource Management and Resource Sharing</a:t>
            </a:r>
            <a:endParaRPr lang="en-US"/>
          </a:p>
        </p:txBody>
      </p:sp>
      <p:sp>
        <p:nvSpPr>
          <p:cNvPr id="3" name="Content Placeholder 2">
            <a:extLst>
              <a:ext uri="{FF2B5EF4-FFF2-40B4-BE49-F238E27FC236}">
                <a16:creationId xmlns:a16="http://schemas.microsoft.com/office/drawing/2014/main" id="{F9094A8F-64D0-5C9A-2523-70BD9CF2E00F}"/>
              </a:ext>
            </a:extLst>
          </p:cNvPr>
          <p:cNvSpPr>
            <a:spLocks noGrp="1"/>
          </p:cNvSpPr>
          <p:nvPr>
            <p:ph idx="1"/>
          </p:nvPr>
        </p:nvSpPr>
        <p:spPr>
          <a:xfrm>
            <a:off x="838200" y="2649415"/>
            <a:ext cx="10515600" cy="3527548"/>
          </a:xfrm>
        </p:spPr>
        <p:txBody>
          <a:bodyPr>
            <a:normAutofit/>
          </a:bodyPr>
          <a:lstStyle/>
          <a:p>
            <a:r>
              <a:rPr lang="en-US" sz="4000"/>
              <a:t>Thoughts?</a:t>
            </a:r>
          </a:p>
          <a:p>
            <a:r>
              <a:rPr lang="en-US" sz="4000"/>
              <a:t>Comments?</a:t>
            </a:r>
          </a:p>
          <a:p>
            <a:r>
              <a:rPr lang="en-US" sz="4000"/>
              <a:t>Solutions?</a:t>
            </a:r>
          </a:p>
          <a:p>
            <a:r>
              <a:rPr lang="en-US" sz="4000"/>
              <a:t>Questions?</a:t>
            </a:r>
          </a:p>
        </p:txBody>
      </p:sp>
    </p:spTree>
    <p:extLst>
      <p:ext uri="{BB962C8B-B14F-4D97-AF65-F5344CB8AC3E}">
        <p14:creationId xmlns:p14="http://schemas.microsoft.com/office/powerpoint/2010/main" val="12289571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76644-3737-E02E-F0A8-A9085D549179}"/>
              </a:ext>
            </a:extLst>
          </p:cNvPr>
          <p:cNvSpPr>
            <a:spLocks noGrp="1"/>
          </p:cNvSpPr>
          <p:nvPr>
            <p:ph type="title"/>
          </p:nvPr>
        </p:nvSpPr>
        <p:spPr>
          <a:xfrm>
            <a:off x="838200" y="365126"/>
            <a:ext cx="10515600" cy="697742"/>
          </a:xfrm>
        </p:spPr>
        <p:txBody>
          <a:bodyPr/>
          <a:lstStyle/>
          <a:p>
            <a:pPr algn="ctr"/>
            <a:r>
              <a:rPr lang="en-US"/>
              <a:t>What Prompted This Conversation</a:t>
            </a:r>
          </a:p>
        </p:txBody>
      </p:sp>
      <p:sp>
        <p:nvSpPr>
          <p:cNvPr id="7" name="TextBox 6">
            <a:extLst>
              <a:ext uri="{FF2B5EF4-FFF2-40B4-BE49-F238E27FC236}">
                <a16:creationId xmlns:a16="http://schemas.microsoft.com/office/drawing/2014/main" id="{886C7FDD-120C-47BE-DE6E-52E01BD7810E}"/>
              </a:ext>
            </a:extLst>
          </p:cNvPr>
          <p:cNvSpPr txBox="1"/>
          <p:nvPr/>
        </p:nvSpPr>
        <p:spPr>
          <a:xfrm>
            <a:off x="99645" y="6128511"/>
            <a:ext cx="11992707" cy="646331"/>
          </a:xfrm>
          <a:prstGeom prst="rect">
            <a:avLst/>
          </a:prstGeom>
          <a:noFill/>
        </p:spPr>
        <p:txBody>
          <a:bodyPr wrap="square" rtlCol="0">
            <a:spAutoFit/>
          </a:bodyPr>
          <a:lstStyle/>
          <a:p>
            <a:pPr algn="ctr"/>
            <a:r>
              <a:rPr lang="en-US">
                <a:hlinkClick r:id="rId2"/>
              </a:rPr>
              <a:t>https://www.infodocket.com/wp-content/uploads/2022/06/Microsoft-Word-1093931750_1.docx-gov.uscourts.ohsd_.269526.1.0-1.pdf</a:t>
            </a:r>
            <a:r>
              <a:rPr lang="en-US"/>
              <a:t> </a:t>
            </a:r>
          </a:p>
        </p:txBody>
      </p:sp>
      <p:pic>
        <p:nvPicPr>
          <p:cNvPr id="9" name="Picture 8">
            <a:extLst>
              <a:ext uri="{FF2B5EF4-FFF2-40B4-BE49-F238E27FC236}">
                <a16:creationId xmlns:a16="http://schemas.microsoft.com/office/drawing/2014/main" id="{AB784830-E60D-FB98-E477-9FAFEF2C9F3B}"/>
              </a:ext>
            </a:extLst>
          </p:cNvPr>
          <p:cNvPicPr>
            <a:picLocks noChangeAspect="1"/>
          </p:cNvPicPr>
          <p:nvPr/>
        </p:nvPicPr>
        <p:blipFill>
          <a:blip r:embed="rId3"/>
          <a:stretch>
            <a:fillRect/>
          </a:stretch>
        </p:blipFill>
        <p:spPr>
          <a:xfrm>
            <a:off x="2090248" y="1062868"/>
            <a:ext cx="8011503" cy="4969050"/>
          </a:xfrm>
          <a:prstGeom prst="rect">
            <a:avLst/>
          </a:prstGeom>
        </p:spPr>
      </p:pic>
    </p:spTree>
    <p:extLst>
      <p:ext uri="{BB962C8B-B14F-4D97-AF65-F5344CB8AC3E}">
        <p14:creationId xmlns:p14="http://schemas.microsoft.com/office/powerpoint/2010/main" val="10409416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16F461-CBF0-53DC-F76E-7ACC88E264B4}"/>
              </a:ext>
            </a:extLst>
          </p:cNvPr>
          <p:cNvSpPr>
            <a:spLocks noGrp="1"/>
          </p:cNvSpPr>
          <p:nvPr>
            <p:ph type="title"/>
          </p:nvPr>
        </p:nvSpPr>
        <p:spPr/>
        <p:txBody>
          <a:bodyPr/>
          <a:lstStyle/>
          <a:p>
            <a:r>
              <a:rPr lang="en-US"/>
              <a:t>OCLC v Clarivate – June 13, 2022</a:t>
            </a:r>
          </a:p>
        </p:txBody>
      </p:sp>
      <p:sp>
        <p:nvSpPr>
          <p:cNvPr id="3" name="Content Placeholder 2">
            <a:extLst>
              <a:ext uri="{FF2B5EF4-FFF2-40B4-BE49-F238E27FC236}">
                <a16:creationId xmlns:a16="http://schemas.microsoft.com/office/drawing/2014/main" id="{B2F88A47-5E7C-F1D8-1B70-0E46B89CA0B1}"/>
              </a:ext>
            </a:extLst>
          </p:cNvPr>
          <p:cNvSpPr>
            <a:spLocks noGrp="1"/>
          </p:cNvSpPr>
          <p:nvPr>
            <p:ph idx="1"/>
          </p:nvPr>
        </p:nvSpPr>
        <p:spPr>
          <a:xfrm>
            <a:off x="838200" y="1559170"/>
            <a:ext cx="10515600" cy="5298830"/>
          </a:xfrm>
        </p:spPr>
        <p:txBody>
          <a:bodyPr>
            <a:normAutofit/>
          </a:bodyPr>
          <a:lstStyle/>
          <a:p>
            <a:r>
              <a:rPr lang="en-US"/>
              <a:t>Full Coverage from </a:t>
            </a:r>
            <a:r>
              <a:rPr lang="en-US" err="1"/>
              <a:t>InfoDocket</a:t>
            </a:r>
            <a:r>
              <a:rPr lang="en-US"/>
              <a:t>: </a:t>
            </a:r>
            <a:r>
              <a:rPr lang="en-US">
                <a:hlinkClick r:id="rId2"/>
              </a:rPr>
              <a:t>https://www.infodocket.com/2022/06/15/oclc-files-lawsuit-against-clarivate-analytics-worldcat-metadoor-metadata/</a:t>
            </a:r>
            <a:r>
              <a:rPr lang="en-US"/>
              <a:t> by Gary Price</a:t>
            </a:r>
          </a:p>
          <a:p>
            <a:r>
              <a:rPr lang="en-US"/>
              <a:t>Case Centers on Clarivate’s Development of </a:t>
            </a:r>
            <a:r>
              <a:rPr lang="en-US" err="1"/>
              <a:t>MetaDoor</a:t>
            </a:r>
            <a:r>
              <a:rPr lang="en-US"/>
              <a:t>:</a:t>
            </a:r>
          </a:p>
          <a:p>
            <a:pPr lvl="1"/>
            <a:r>
              <a:rPr lang="en-US"/>
              <a:t>“Defendants have been contacting OCLC customers and encouraging them to contribute the bibliographic records from </a:t>
            </a:r>
            <a:r>
              <a:rPr lang="en-US" err="1"/>
              <a:t>WorldCat</a:t>
            </a:r>
            <a:r>
              <a:rPr lang="en-US"/>
              <a:t>®, and provide access to those records from the </a:t>
            </a:r>
            <a:r>
              <a:rPr lang="en-US" err="1"/>
              <a:t>MetaDoor</a:t>
            </a:r>
            <a:r>
              <a:rPr lang="en-US"/>
              <a:t> platform, all of which is in direct breach of those customers’ contractual obligations to OCLC.”</a:t>
            </a:r>
          </a:p>
          <a:p>
            <a:r>
              <a:rPr lang="en-US"/>
              <a:t>Four Counts:</a:t>
            </a:r>
          </a:p>
          <a:p>
            <a:pPr lvl="1"/>
            <a:r>
              <a:rPr lang="en-US" b="0" i="0">
                <a:solidFill>
                  <a:srgbClr val="333333"/>
                </a:solidFill>
                <a:effectLst/>
                <a:latin typeface="AkzidenzGroteskBQ-Reg"/>
              </a:rPr>
              <a:t>Tortious interference with contractual relationships</a:t>
            </a:r>
          </a:p>
          <a:p>
            <a:pPr lvl="1"/>
            <a:r>
              <a:rPr lang="en-US" b="0" i="0">
                <a:solidFill>
                  <a:srgbClr val="333333"/>
                </a:solidFill>
                <a:effectLst/>
                <a:latin typeface="AkzidenzGroteskBQ-Reg"/>
              </a:rPr>
              <a:t>Conspiracy to tortiously interfere with contractual relationship</a:t>
            </a:r>
          </a:p>
          <a:p>
            <a:pPr lvl="1"/>
            <a:r>
              <a:rPr lang="en-US" b="0" i="0">
                <a:solidFill>
                  <a:srgbClr val="333333"/>
                </a:solidFill>
                <a:effectLst/>
                <a:latin typeface="AkzidenzGroteskBQ-Reg"/>
              </a:rPr>
              <a:t>Tortious interference with prospective business relationships</a:t>
            </a:r>
          </a:p>
          <a:p>
            <a:pPr lvl="1"/>
            <a:r>
              <a:rPr lang="en-US" b="0" i="0">
                <a:solidFill>
                  <a:srgbClr val="333333"/>
                </a:solidFill>
                <a:effectLst/>
                <a:latin typeface="AkzidenzGroteskBQ-Reg"/>
              </a:rPr>
              <a:t>Conspiracy to tortiously interfere with prospective business relationships</a:t>
            </a:r>
          </a:p>
          <a:p>
            <a:pPr lvl="1"/>
            <a:endParaRPr lang="en-US"/>
          </a:p>
        </p:txBody>
      </p:sp>
    </p:spTree>
    <p:extLst>
      <p:ext uri="{BB962C8B-B14F-4D97-AF65-F5344CB8AC3E}">
        <p14:creationId xmlns:p14="http://schemas.microsoft.com/office/powerpoint/2010/main" val="13052262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0027DF-8AC0-82EC-35D6-42465A433B86}"/>
              </a:ext>
            </a:extLst>
          </p:cNvPr>
          <p:cNvSpPr>
            <a:spLocks noGrp="1"/>
          </p:cNvSpPr>
          <p:nvPr>
            <p:ph type="title"/>
          </p:nvPr>
        </p:nvSpPr>
        <p:spPr/>
        <p:txBody>
          <a:bodyPr/>
          <a:lstStyle/>
          <a:p>
            <a:r>
              <a:rPr lang="en-US"/>
              <a:t>OCLC </a:t>
            </a:r>
            <a:r>
              <a:rPr lang="en-US" dirty="0"/>
              <a:t>and</a:t>
            </a:r>
            <a:r>
              <a:rPr lang="en-US"/>
              <a:t> Clarivate</a:t>
            </a:r>
          </a:p>
        </p:txBody>
      </p:sp>
      <p:sp>
        <p:nvSpPr>
          <p:cNvPr id="3" name="Content Placeholder 2">
            <a:extLst>
              <a:ext uri="{FF2B5EF4-FFF2-40B4-BE49-F238E27FC236}">
                <a16:creationId xmlns:a16="http://schemas.microsoft.com/office/drawing/2014/main" id="{02BF9288-6055-BE43-D1DF-33438423C1CD}"/>
              </a:ext>
            </a:extLst>
          </p:cNvPr>
          <p:cNvSpPr>
            <a:spLocks noGrp="1"/>
          </p:cNvSpPr>
          <p:nvPr>
            <p:ph idx="1"/>
          </p:nvPr>
        </p:nvSpPr>
        <p:spPr>
          <a:xfrm>
            <a:off x="838200" y="1825625"/>
            <a:ext cx="10515600" cy="4899640"/>
          </a:xfrm>
        </p:spPr>
        <p:txBody>
          <a:bodyPr>
            <a:normAutofit fontScale="92500" lnSpcReduction="20000"/>
          </a:bodyPr>
          <a:lstStyle/>
          <a:p>
            <a:r>
              <a:rPr lang="en-US"/>
              <a:t>OCLC</a:t>
            </a:r>
          </a:p>
          <a:p>
            <a:pPr lvl="1"/>
            <a:r>
              <a:rPr lang="en-US"/>
              <a:t>FY ‘22 Revenue $219.5 million</a:t>
            </a:r>
          </a:p>
          <a:p>
            <a:pPr lvl="1"/>
            <a:r>
              <a:rPr lang="en-US"/>
              <a:t>1,229 Employees</a:t>
            </a:r>
          </a:p>
          <a:p>
            <a:r>
              <a:rPr lang="en-US"/>
              <a:t>Clarivate</a:t>
            </a:r>
          </a:p>
          <a:p>
            <a:pPr lvl="1"/>
            <a:r>
              <a:rPr lang="en-US"/>
              <a:t>FY ‘22 Revenue $2.659 billion</a:t>
            </a:r>
          </a:p>
          <a:p>
            <a:pPr lvl="1"/>
            <a:r>
              <a:rPr lang="en-US"/>
              <a:t>11,000 Employees</a:t>
            </a:r>
          </a:p>
          <a:p>
            <a:pPr lvl="2"/>
            <a:r>
              <a:rPr lang="en-US"/>
              <a:t>Ex Libris</a:t>
            </a:r>
          </a:p>
          <a:p>
            <a:pPr lvl="3"/>
            <a:r>
              <a:rPr lang="en-US"/>
              <a:t>FY ‘22 Revenue $108.2 million</a:t>
            </a:r>
          </a:p>
          <a:p>
            <a:pPr lvl="3"/>
            <a:r>
              <a:rPr lang="en-US"/>
              <a:t>950 Employees</a:t>
            </a:r>
          </a:p>
          <a:p>
            <a:pPr marL="0" indent="0">
              <a:buNone/>
            </a:pPr>
            <a:endParaRPr lang="en-US"/>
          </a:p>
          <a:p>
            <a:pPr marL="0" indent="0" algn="ctr">
              <a:buNone/>
            </a:pPr>
            <a:r>
              <a:rPr lang="en-US"/>
              <a:t>Two large companies pursuing expensive legal action about control of library metadata.</a:t>
            </a:r>
          </a:p>
          <a:p>
            <a:pPr marL="0" indent="0" algn="ctr">
              <a:buNone/>
            </a:pPr>
            <a:br>
              <a:rPr lang="en-US" dirty="0"/>
            </a:br>
            <a:r>
              <a:rPr lang="en-US" dirty="0"/>
              <a:t>Data is indeed the currency of the 21</a:t>
            </a:r>
            <a:r>
              <a:rPr lang="en-US" baseline="30000" dirty="0"/>
              <a:t>st</a:t>
            </a:r>
            <a:r>
              <a:rPr lang="en-US" dirty="0"/>
              <a:t> century.</a:t>
            </a:r>
          </a:p>
        </p:txBody>
      </p:sp>
    </p:spTree>
    <p:extLst>
      <p:ext uri="{BB962C8B-B14F-4D97-AF65-F5344CB8AC3E}">
        <p14:creationId xmlns:p14="http://schemas.microsoft.com/office/powerpoint/2010/main" val="329488778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190</TotalTime>
  <Words>4019</Words>
  <Application>Microsoft Office PowerPoint</Application>
  <PresentationFormat>Widescreen</PresentationFormat>
  <Paragraphs>283</Paragraphs>
  <Slides>61</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61</vt:i4>
      </vt:variant>
    </vt:vector>
  </HeadingPairs>
  <TitlesOfParts>
    <vt:vector size="73" baseType="lpstr">
      <vt:lpstr>AkzidenzGroteskBQ-Reg</vt:lpstr>
      <vt:lpstr>Arial</vt:lpstr>
      <vt:lpstr>Calibri</vt:lpstr>
      <vt:lpstr>Calibri Light</vt:lpstr>
      <vt:lpstr>Graphik</vt:lpstr>
      <vt:lpstr>Helvetica Neue</vt:lpstr>
      <vt:lpstr>PT Serif</vt:lpstr>
      <vt:lpstr>Roboto</vt:lpstr>
      <vt:lpstr>Roboto Condensed</vt:lpstr>
      <vt:lpstr>source sans pro</vt:lpstr>
      <vt:lpstr>Verdana</vt:lpstr>
      <vt:lpstr>Office Theme</vt:lpstr>
      <vt:lpstr>Metadata Matters: The Commoditization of Metadata and Possible Futures for Resource Management and Resource Sharing</vt:lpstr>
      <vt:lpstr>For Today’s Discussion</vt:lpstr>
      <vt:lpstr>Introduction: Florida Virtual Campus (FLVC) Library Services</vt:lpstr>
      <vt:lpstr>FLVC Library Services</vt:lpstr>
      <vt:lpstr>FLVC Library Services</vt:lpstr>
      <vt:lpstr>I’m giving a talk about Metadata???</vt:lpstr>
      <vt:lpstr>What Prompted This Conversation</vt:lpstr>
      <vt:lpstr>OCLC v Clarivate – June 13, 2022</vt:lpstr>
      <vt:lpstr>OCLC and Clarivate</vt:lpstr>
      <vt:lpstr>“Resolution”</vt:lpstr>
      <vt:lpstr>“Resolution”</vt:lpstr>
      <vt:lpstr>OCLC v. Clarivate – Questions Raised</vt:lpstr>
      <vt:lpstr>It all began with the 3” x 5” index card…</vt:lpstr>
      <vt:lpstr>And the print index.</vt:lpstr>
      <vt:lpstr>And Then the Computer, with Libraries at the Forefront of the Digital Age</vt:lpstr>
      <vt:lpstr>Decades-long transition to electronic metadata systems   MARC Conceptually Built Around the 3” x 5” Index Card</vt:lpstr>
      <vt:lpstr>OCLC Over Time</vt:lpstr>
      <vt:lpstr>Metadata as a Commodity</vt:lpstr>
      <vt:lpstr>547,409,991</vt:lpstr>
      <vt:lpstr>547,409,991</vt:lpstr>
      <vt:lpstr>Cost of Metadata . . . A While Back</vt:lpstr>
      <vt:lpstr>PowerPoint Presentation</vt:lpstr>
      <vt:lpstr>PowerPoint Presentation</vt:lpstr>
      <vt:lpstr>Cost of Data Storage  from https://ourworldindata.org/grapher/historical-cost-of-computer-memory-and-storage?time=1960..latest </vt:lpstr>
      <vt:lpstr>547,409,991 Redux</vt:lpstr>
      <vt:lpstr>Why is Metadata an [Expensive] Commodity?</vt:lpstr>
      <vt:lpstr>Some Examples of Ever-Decreasing Options</vt:lpstr>
      <vt:lpstr>PowerPoint Presentation</vt:lpstr>
      <vt:lpstr>PowerPoint Presentation</vt:lpstr>
      <vt:lpstr>PowerPoint Presentation</vt:lpstr>
      <vt:lpstr>Impact of Consolidation on Libraries</vt:lpstr>
      <vt:lpstr>PowerPoint Presentation</vt:lpstr>
      <vt:lpstr>Scholarly Research Cycle and Funding Model</vt:lpstr>
      <vt:lpstr>547,409,991 Redux Redux</vt:lpstr>
      <vt:lpstr>So, who owns the metadata and how can we use it?</vt:lpstr>
      <vt:lpstr>Feist Publications, Inc. v. Rural Telephone Service Co., 499 U. S. 340 (1991) </vt:lpstr>
      <vt:lpstr>OK, so, who owns the metadata and how can we use it???</vt:lpstr>
      <vt:lpstr>OK, so, who owns the metadata and how can we use it???</vt:lpstr>
      <vt:lpstr>OK, so, who owns the metadata and how can we use it???</vt:lpstr>
      <vt:lpstr>OK, so, who owns the metadata and how can we use it???</vt:lpstr>
      <vt:lpstr>OK, so, who owns the metadata and how can we use it???</vt:lpstr>
      <vt:lpstr>Metadata  as a Commodity</vt:lpstr>
      <vt:lpstr>ICOLC Statement on the Metadata Rights of Libraries</vt:lpstr>
      <vt:lpstr>About ICOLC</vt:lpstr>
      <vt:lpstr>ICOLC Statement in Response to  OCLC v. Clarivate</vt:lpstr>
      <vt:lpstr>ICOLC Statement on the Metadata Rights of Libraries</vt:lpstr>
      <vt:lpstr>Background</vt:lpstr>
      <vt:lpstr>Areas of Concern</vt:lpstr>
      <vt:lpstr>Support for ICOLC Statement</vt:lpstr>
      <vt:lpstr>What Can Libraries Do NOW?</vt:lpstr>
      <vt:lpstr>An External Consultant Suggests . . . </vt:lpstr>
      <vt:lpstr>PowerPoint Presentation</vt:lpstr>
      <vt:lpstr>PowerPoint Presentation</vt:lpstr>
      <vt:lpstr>What Else Can Libraries Do?</vt:lpstr>
      <vt:lpstr>Possible Futures – Change Isn’t Easy!</vt:lpstr>
      <vt:lpstr>More From An External Consultant . . . </vt:lpstr>
      <vt:lpstr>PowerPoint Presentation</vt:lpstr>
      <vt:lpstr>PowerPoint Presentation</vt:lpstr>
      <vt:lpstr>A Viable Possibility?</vt:lpstr>
      <vt:lpstr>Until Then . . . </vt:lpstr>
      <vt:lpstr>Metadata Matters: The Commoditization of Metadata and Possible Futures for Resource Management and Resource Sharing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ICOLC Statement on the Metadata Rights of Libraries</dc:title>
  <dc:creator>Elijah Scott</dc:creator>
  <cp:lastModifiedBy>Elijah Scott</cp:lastModifiedBy>
  <cp:revision>1</cp:revision>
  <dcterms:created xsi:type="dcterms:W3CDTF">2023-06-19T17:56:50Z</dcterms:created>
  <dcterms:modified xsi:type="dcterms:W3CDTF">2023-07-25T21:17:56Z</dcterms:modified>
</cp:coreProperties>
</file>