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5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0" i="0" u="none" strike="noStrike" kern="1200" cap="none" spc="0" normalizeH="0" baseline="0">
              <a:ln w="0"/>
              <a:solidFill>
                <a:schemeClr val="tx1"/>
              </a:solidFill>
              <a:effectLst>
                <a:outerShdw blurRad="38100" dist="19050" dir="2700000" algn="tl" rotWithShape="0">
                  <a:schemeClr val="dk1">
                    <a:alpha val="40000"/>
                  </a:schemeClr>
                </a:outerShdw>
              </a:effectLst>
              <a:latin typeface="+mj-lt"/>
              <a:ea typeface="+mj-ea"/>
              <a:cs typeface="+mj-cs"/>
            </a:defRPr>
          </a:pPr>
          <a:endParaRPr lang="en-US"/>
        </a:p>
      </c:txPr>
    </c:title>
    <c:autoTitleDeleted val="0"/>
    <c:plotArea>
      <c:layout/>
      <c:barChart>
        <c:barDir val="col"/>
        <c:grouping val="stacked"/>
        <c:varyColors val="0"/>
        <c:ser>
          <c:idx val="0"/>
          <c:order val="0"/>
          <c:tx>
            <c:strRef>
              <c:f>Sheet1!$B$1</c:f>
              <c:strCache>
                <c:ptCount val="1"/>
                <c:pt idx="0">
                  <c:v>Format Requested</c:v>
                </c:pt>
              </c:strCache>
            </c:strRef>
          </c:tx>
          <c:spPr>
            <a:solidFill>
              <a:schemeClr val="accent1"/>
            </a:solidFill>
            <a:ln>
              <a:noFill/>
            </a:ln>
            <a:effectLst/>
          </c:spPr>
          <c:invertIfNegative val="0"/>
          <c:cat>
            <c:strRef>
              <c:f>Sheet1!$A$2:$A$5</c:f>
              <c:strCache>
                <c:ptCount val="4"/>
                <c:pt idx="0">
                  <c:v>PDF</c:v>
                </c:pt>
                <c:pt idx="1">
                  <c:v>Word</c:v>
                </c:pt>
                <c:pt idx="2">
                  <c:v>EPUB</c:v>
                </c:pt>
                <c:pt idx="3">
                  <c:v>eBook</c:v>
                </c:pt>
              </c:strCache>
            </c:strRef>
          </c:cat>
          <c:val>
            <c:numRef>
              <c:f>Sheet1!$B$2:$B$5</c:f>
              <c:numCache>
                <c:formatCode>General</c:formatCode>
                <c:ptCount val="4"/>
                <c:pt idx="0">
                  <c:v>99</c:v>
                </c:pt>
                <c:pt idx="1">
                  <c:v>4</c:v>
                </c:pt>
                <c:pt idx="2">
                  <c:v>86</c:v>
                </c:pt>
                <c:pt idx="3">
                  <c:v>1</c:v>
                </c:pt>
              </c:numCache>
            </c:numRef>
          </c:val>
          <c:extLst>
            <c:ext xmlns:c16="http://schemas.microsoft.com/office/drawing/2014/chart" uri="{C3380CC4-5D6E-409C-BE32-E72D297353CC}">
              <c16:uniqueId val="{00000000-F339-4213-A9C5-E49EC2A4B71F}"/>
            </c:ext>
          </c:extLst>
        </c:ser>
        <c:dLbls>
          <c:showLegendKey val="0"/>
          <c:showVal val="0"/>
          <c:showCatName val="0"/>
          <c:showSerName val="0"/>
          <c:showPercent val="0"/>
          <c:showBubbleSize val="0"/>
        </c:dLbls>
        <c:gapWidth val="150"/>
        <c:overlap val="100"/>
        <c:axId val="246786600"/>
        <c:axId val="245252448"/>
      </c:barChart>
      <c:catAx>
        <c:axId val="246786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45252448"/>
        <c:crosses val="autoZero"/>
        <c:auto val="1"/>
        <c:lblAlgn val="ctr"/>
        <c:lblOffset val="100"/>
        <c:noMultiLvlLbl val="0"/>
      </c:catAx>
      <c:valAx>
        <c:axId val="2452524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sz="2000" b="0" cap="none" spc="0" dirty="0" smtClean="0">
                    <a:ln w="0"/>
                    <a:solidFill>
                      <a:schemeClr val="tx1"/>
                    </a:solidFill>
                    <a:effectLst>
                      <a:outerShdw blurRad="38100" dist="19050" dir="2700000" algn="tl" rotWithShape="0">
                        <a:schemeClr val="dk1">
                          <a:alpha val="40000"/>
                        </a:schemeClr>
                      </a:outerShdw>
                    </a:effectLst>
                  </a:rPr>
                  <a:t>Number of Requests</a:t>
                </a:r>
                <a:endParaRPr lang="en-US" sz="2000" b="0" cap="none" spc="0" dirty="0">
                  <a:ln w="0"/>
                  <a:solidFill>
                    <a:schemeClr val="tx1"/>
                  </a:solidFill>
                  <a:effectLst>
                    <a:outerShdw blurRad="38100" dist="19050" dir="2700000" algn="tl" rotWithShape="0">
                      <a:schemeClr val="dk1">
                        <a:alpha val="40000"/>
                      </a:schemeClr>
                    </a:outerShdw>
                  </a:effectLst>
                </a:endParaRPr>
              </a:p>
            </c:rich>
          </c:tx>
          <c:overlay val="0"/>
          <c:spPr>
            <a:noFill/>
            <a:ln>
              <a:noFill/>
            </a:ln>
            <a:effectLst/>
          </c:spPr>
          <c:txPr>
            <a:bodyPr rot="-54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78660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6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Requested Amounts by Patron Type</c:v>
                </c:pt>
              </c:strCache>
            </c:strRef>
          </c:tx>
          <c:spPr>
            <a:solidFill>
              <a:schemeClr val="accent1"/>
            </a:solidFill>
            <a:ln>
              <a:noFill/>
            </a:ln>
            <a:effectLst/>
          </c:spPr>
          <c:invertIfNegative val="0"/>
          <c:cat>
            <c:strRef>
              <c:f>Sheet1!$A$2:$A$5</c:f>
              <c:strCache>
                <c:ptCount val="4"/>
                <c:pt idx="0">
                  <c:v>Graduate Students</c:v>
                </c:pt>
                <c:pt idx="1">
                  <c:v>Undergrad Students</c:v>
                </c:pt>
                <c:pt idx="2">
                  <c:v>Faculty</c:v>
                </c:pt>
                <c:pt idx="3">
                  <c:v>Staff</c:v>
                </c:pt>
              </c:strCache>
            </c:strRef>
          </c:cat>
          <c:val>
            <c:numRef>
              <c:f>Sheet1!$B$2:$B$5</c:f>
              <c:numCache>
                <c:formatCode>General</c:formatCode>
                <c:ptCount val="4"/>
                <c:pt idx="0">
                  <c:v>74</c:v>
                </c:pt>
                <c:pt idx="1">
                  <c:v>28</c:v>
                </c:pt>
                <c:pt idx="2">
                  <c:v>88</c:v>
                </c:pt>
                <c:pt idx="3">
                  <c:v>0</c:v>
                </c:pt>
              </c:numCache>
            </c:numRef>
          </c:val>
          <c:extLst>
            <c:ext xmlns:c16="http://schemas.microsoft.com/office/drawing/2014/chart" uri="{C3380CC4-5D6E-409C-BE32-E72D297353CC}">
              <c16:uniqueId val="{00000000-CA05-4583-9541-52CFF0811605}"/>
            </c:ext>
          </c:extLst>
        </c:ser>
        <c:dLbls>
          <c:showLegendKey val="0"/>
          <c:showVal val="0"/>
          <c:showCatName val="0"/>
          <c:showSerName val="0"/>
          <c:showPercent val="0"/>
          <c:showBubbleSize val="0"/>
        </c:dLbls>
        <c:gapWidth val="150"/>
        <c:overlap val="100"/>
        <c:axId val="245253624"/>
        <c:axId val="245254016"/>
      </c:barChart>
      <c:catAx>
        <c:axId val="24525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5254016"/>
        <c:crosses val="autoZero"/>
        <c:auto val="1"/>
        <c:lblAlgn val="ctr"/>
        <c:lblOffset val="100"/>
        <c:noMultiLvlLbl val="0"/>
      </c:catAx>
      <c:valAx>
        <c:axId val="245254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sz="2400" b="0" cap="none" spc="0" dirty="0" smtClean="0">
                    <a:ln w="0"/>
                    <a:solidFill>
                      <a:schemeClr val="tx1"/>
                    </a:solidFill>
                    <a:effectLst>
                      <a:outerShdw blurRad="38100" dist="19050" dir="2700000" algn="tl" rotWithShape="0">
                        <a:schemeClr val="dk1">
                          <a:alpha val="40000"/>
                        </a:schemeClr>
                      </a:outerShdw>
                    </a:effectLst>
                  </a:rPr>
                  <a:t>Number of Requests</a:t>
                </a:r>
                <a:endParaRPr lang="en-US" sz="2400" b="0" cap="none" spc="0" dirty="0">
                  <a:ln w="0"/>
                  <a:solidFill>
                    <a:schemeClr val="tx1"/>
                  </a:solidFill>
                  <a:effectLst>
                    <a:outerShdw blurRad="38100" dist="19050" dir="2700000" algn="tl" rotWithShape="0">
                      <a:schemeClr val="dk1">
                        <a:alpha val="40000"/>
                      </a:schemeClr>
                    </a:outerShdw>
                  </a:effectLst>
                </a:endParaRPr>
              </a:p>
            </c:rich>
          </c:tx>
          <c:layout>
            <c:manualLayout>
              <c:xMode val="edge"/>
              <c:yMode val="edge"/>
              <c:x val="0.13218390804597702"/>
              <c:y val="0.18843044619422589"/>
            </c:manualLayout>
          </c:layout>
          <c:overlay val="0"/>
          <c:spPr>
            <a:noFill/>
            <a:ln>
              <a:noFill/>
            </a:ln>
            <a:effectLst/>
          </c:spPr>
          <c:txPr>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5253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5B6CB-550D-4041-B124-5D58DED30D0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8B2214E-18FF-40A1-AF53-55ADDE7AC323}">
      <dgm:prSet phldrT="[Text]"/>
      <dgm:spPr/>
      <dgm:t>
        <a:bodyPr/>
        <a:lstStyle/>
        <a:p>
          <a:r>
            <a:rPr lang="en-US"/>
            <a:t>PDF</a:t>
          </a:r>
        </a:p>
      </dgm:t>
    </dgm:pt>
    <dgm:pt modelId="{774B978C-2E94-4332-93C6-AB2102315C38}" type="parTrans" cxnId="{1CC4B416-4260-4AD8-9C00-66180BF4BC88}">
      <dgm:prSet/>
      <dgm:spPr/>
      <dgm:t>
        <a:bodyPr/>
        <a:lstStyle/>
        <a:p>
          <a:endParaRPr lang="en-US"/>
        </a:p>
      </dgm:t>
    </dgm:pt>
    <dgm:pt modelId="{D1F41F1C-9C9D-4C1D-830A-4634B62FA2A7}" type="sibTrans" cxnId="{1CC4B416-4260-4AD8-9C00-66180BF4BC88}">
      <dgm:prSet/>
      <dgm:spPr/>
      <dgm:t>
        <a:bodyPr/>
        <a:lstStyle/>
        <a:p>
          <a:endParaRPr lang="en-US"/>
        </a:p>
      </dgm:t>
    </dgm:pt>
    <dgm:pt modelId="{CCBA8A27-A09B-43D1-85A6-2C9E4522F506}">
      <dgm:prSet phldrT="[Text]"/>
      <dgm:spPr/>
      <dgm:t>
        <a:bodyPr/>
        <a:lstStyle/>
        <a:p>
          <a:r>
            <a:rPr lang="en-US"/>
            <a:t>1. Download from Repositories</a:t>
          </a:r>
        </a:p>
      </dgm:t>
    </dgm:pt>
    <dgm:pt modelId="{C71308C9-DE09-4CA1-976C-483D26A97B50}" type="parTrans" cxnId="{CCF0EF98-11E7-4303-B71E-78887473CECF}">
      <dgm:prSet/>
      <dgm:spPr/>
      <dgm:t>
        <a:bodyPr/>
        <a:lstStyle/>
        <a:p>
          <a:endParaRPr lang="en-US"/>
        </a:p>
      </dgm:t>
    </dgm:pt>
    <dgm:pt modelId="{753C9140-B771-407B-97D5-CE263F21591F}" type="sibTrans" cxnId="{CCF0EF98-11E7-4303-B71E-78887473CECF}">
      <dgm:prSet/>
      <dgm:spPr/>
      <dgm:t>
        <a:bodyPr/>
        <a:lstStyle/>
        <a:p>
          <a:endParaRPr lang="en-US"/>
        </a:p>
      </dgm:t>
    </dgm:pt>
    <dgm:pt modelId="{CE68C353-6040-411C-A0BD-B1AE15B945CB}">
      <dgm:prSet phldrT="[Text]"/>
      <dgm:spPr/>
      <dgm:t>
        <a:bodyPr/>
        <a:lstStyle/>
        <a:p>
          <a:r>
            <a:rPr lang="en-US"/>
            <a:t>2. Purchase eBook if compatible with user's access technology</a:t>
          </a:r>
        </a:p>
      </dgm:t>
    </dgm:pt>
    <dgm:pt modelId="{47A2AC0D-9303-4FA7-969A-E7C1CD4B2565}" type="parTrans" cxnId="{291315C7-D4BD-408B-A129-F6AE8E966A57}">
      <dgm:prSet/>
      <dgm:spPr/>
      <dgm:t>
        <a:bodyPr/>
        <a:lstStyle/>
        <a:p>
          <a:endParaRPr lang="en-US"/>
        </a:p>
      </dgm:t>
    </dgm:pt>
    <dgm:pt modelId="{13BD8B90-1596-4C28-BB5F-7D1F487EBF49}" type="sibTrans" cxnId="{291315C7-D4BD-408B-A129-F6AE8E966A57}">
      <dgm:prSet/>
      <dgm:spPr/>
      <dgm:t>
        <a:bodyPr/>
        <a:lstStyle/>
        <a:p>
          <a:endParaRPr lang="en-US"/>
        </a:p>
      </dgm:t>
    </dgm:pt>
    <dgm:pt modelId="{F2E0376D-C90E-4427-8890-59056291FB60}">
      <dgm:prSet phldrT="[Text]"/>
      <dgm:spPr/>
      <dgm:t>
        <a:bodyPr/>
        <a:lstStyle/>
        <a:p>
          <a:r>
            <a:rPr lang="en-US"/>
            <a:t>5. ILL book for scanning &amp; reformatting</a:t>
          </a:r>
        </a:p>
      </dgm:t>
    </dgm:pt>
    <dgm:pt modelId="{F90049B0-004F-475B-8EAB-A9533F998C5C}" type="parTrans" cxnId="{621BD3B9-9205-40BF-BEDE-1BAAD58FE3EB}">
      <dgm:prSet/>
      <dgm:spPr/>
      <dgm:t>
        <a:bodyPr/>
        <a:lstStyle/>
        <a:p>
          <a:endParaRPr lang="en-US"/>
        </a:p>
      </dgm:t>
    </dgm:pt>
    <dgm:pt modelId="{0AD9D2AA-CF3F-4E0B-AE9C-35E64B7CBD71}" type="sibTrans" cxnId="{621BD3B9-9205-40BF-BEDE-1BAAD58FE3EB}">
      <dgm:prSet/>
      <dgm:spPr/>
      <dgm:t>
        <a:bodyPr/>
        <a:lstStyle/>
        <a:p>
          <a:endParaRPr lang="en-US"/>
        </a:p>
      </dgm:t>
    </dgm:pt>
    <dgm:pt modelId="{B73FEDBA-D8A7-4318-907F-34BCA8C1F56A}">
      <dgm:prSet phldrT="[Text]"/>
      <dgm:spPr/>
      <dgm:t>
        <a:bodyPr/>
        <a:lstStyle/>
        <a:p>
          <a:r>
            <a:rPr lang="en-US"/>
            <a:t>4.1 If a screen reader is being used, send the book to Blue Leaf</a:t>
          </a:r>
        </a:p>
      </dgm:t>
    </dgm:pt>
    <dgm:pt modelId="{DCB2F3CB-9B77-43E4-9AE7-7F96A70F9E8F}" type="parTrans" cxnId="{AC72514F-752C-4049-B2CC-8EB847DC08A7}">
      <dgm:prSet/>
      <dgm:spPr/>
      <dgm:t>
        <a:bodyPr/>
        <a:lstStyle/>
        <a:p>
          <a:endParaRPr lang="en-US"/>
        </a:p>
      </dgm:t>
    </dgm:pt>
    <dgm:pt modelId="{B50C21DB-90DD-4F86-8560-F94F76AF3624}" type="sibTrans" cxnId="{AC72514F-752C-4049-B2CC-8EB847DC08A7}">
      <dgm:prSet/>
      <dgm:spPr/>
      <dgm:t>
        <a:bodyPr/>
        <a:lstStyle/>
        <a:p>
          <a:endParaRPr lang="en-US"/>
        </a:p>
      </dgm:t>
    </dgm:pt>
    <dgm:pt modelId="{92941978-B735-4ADB-A39D-A972DDB584D7}">
      <dgm:prSet phldrT="[Text]"/>
      <dgm:spPr/>
      <dgm:t>
        <a:bodyPr/>
        <a:lstStyle/>
        <a:p>
          <a:r>
            <a:rPr lang="en-US"/>
            <a:t>4.2 If the book is being read via Adobe's Read-Aloud function, scan in-house and send to AMAC</a:t>
          </a:r>
        </a:p>
      </dgm:t>
    </dgm:pt>
    <dgm:pt modelId="{7A664D92-E808-4024-BCC6-7493A9BB9D97}" type="parTrans" cxnId="{7C1EB7BF-EBEF-44E3-9DFE-392F62277B35}">
      <dgm:prSet/>
      <dgm:spPr/>
      <dgm:t>
        <a:bodyPr/>
        <a:lstStyle/>
        <a:p>
          <a:endParaRPr lang="en-US"/>
        </a:p>
      </dgm:t>
    </dgm:pt>
    <dgm:pt modelId="{D36BF7F3-EC83-4C61-9347-772FFAD56888}" type="sibTrans" cxnId="{7C1EB7BF-EBEF-44E3-9DFE-392F62277B35}">
      <dgm:prSet/>
      <dgm:spPr/>
      <dgm:t>
        <a:bodyPr/>
        <a:lstStyle/>
        <a:p>
          <a:endParaRPr lang="en-US"/>
        </a:p>
      </dgm:t>
    </dgm:pt>
    <dgm:pt modelId="{A4F5EEC9-C6CB-4F0C-8738-BE137AB9AC27}">
      <dgm:prSet phldrT="[Text]"/>
      <dgm:spPr/>
      <dgm:t>
        <a:bodyPr/>
        <a:lstStyle/>
        <a:p>
          <a:r>
            <a:rPr lang="en-US"/>
            <a:t>5.1 Scan in house and send to Blue Leaf if the prove to be faster and the patron is using a screen reader</a:t>
          </a:r>
        </a:p>
      </dgm:t>
    </dgm:pt>
    <dgm:pt modelId="{1A1AFE6C-695D-428F-BAC0-7D9C11009E91}" type="parTrans" cxnId="{575AA351-0B89-4E33-B001-03B494E39EBE}">
      <dgm:prSet/>
      <dgm:spPr/>
      <dgm:t>
        <a:bodyPr/>
        <a:lstStyle/>
        <a:p>
          <a:endParaRPr lang="en-US"/>
        </a:p>
      </dgm:t>
    </dgm:pt>
    <dgm:pt modelId="{98A26EE6-D633-4C68-A9CF-F62A5D2F3B6F}" type="sibTrans" cxnId="{575AA351-0B89-4E33-B001-03B494E39EBE}">
      <dgm:prSet/>
      <dgm:spPr/>
      <dgm:t>
        <a:bodyPr/>
        <a:lstStyle/>
        <a:p>
          <a:endParaRPr lang="en-US"/>
        </a:p>
      </dgm:t>
    </dgm:pt>
    <dgm:pt modelId="{E7BFD02D-5018-4837-BECE-F1671BDE1418}">
      <dgm:prSet phldrT="[Text]"/>
      <dgm:spPr/>
      <dgm:t>
        <a:bodyPr/>
        <a:lstStyle/>
        <a:p>
          <a:r>
            <a:rPr lang="en-US"/>
            <a:t>5.2 Scan in house and send to AMAC</a:t>
          </a:r>
        </a:p>
      </dgm:t>
    </dgm:pt>
    <dgm:pt modelId="{3CB30D59-1475-458E-8239-4DBA33DF240C}" type="parTrans" cxnId="{6A6222B8-04F5-4848-A187-4850BCEC1328}">
      <dgm:prSet/>
      <dgm:spPr/>
      <dgm:t>
        <a:bodyPr/>
        <a:lstStyle/>
        <a:p>
          <a:endParaRPr lang="en-US"/>
        </a:p>
      </dgm:t>
    </dgm:pt>
    <dgm:pt modelId="{6376EB2C-8EB1-43F2-9D9D-32815F1818E1}" type="sibTrans" cxnId="{6A6222B8-04F5-4848-A187-4850BCEC1328}">
      <dgm:prSet/>
      <dgm:spPr/>
      <dgm:t>
        <a:bodyPr/>
        <a:lstStyle/>
        <a:p>
          <a:endParaRPr lang="en-US"/>
        </a:p>
      </dgm:t>
    </dgm:pt>
    <dgm:pt modelId="{C7D74FF1-FE95-41CA-9E23-C7FF59CCFD3D}">
      <dgm:prSet phldrT="[Text]"/>
      <dgm:spPr/>
      <dgm:t>
        <a:bodyPr/>
        <a:lstStyle/>
        <a:p>
          <a:r>
            <a:rPr lang="en-US" dirty="0"/>
            <a:t>3. Use owned book for scanning &amp; reformatting (must be checked for mark-up)</a:t>
          </a:r>
        </a:p>
      </dgm:t>
    </dgm:pt>
    <dgm:pt modelId="{01DE7A83-758C-4DF5-9412-681230D95304}" type="parTrans" cxnId="{FCAD12B0-0CEC-41B4-A309-F4A0160E4945}">
      <dgm:prSet/>
      <dgm:spPr/>
      <dgm:t>
        <a:bodyPr/>
        <a:lstStyle/>
        <a:p>
          <a:endParaRPr lang="en-US"/>
        </a:p>
      </dgm:t>
    </dgm:pt>
    <dgm:pt modelId="{6A78488F-BE84-4185-99C0-616189E9AEB4}" type="sibTrans" cxnId="{FCAD12B0-0CEC-41B4-A309-F4A0160E4945}">
      <dgm:prSet/>
      <dgm:spPr/>
      <dgm:t>
        <a:bodyPr/>
        <a:lstStyle/>
        <a:p>
          <a:endParaRPr lang="en-US"/>
        </a:p>
      </dgm:t>
    </dgm:pt>
    <dgm:pt modelId="{EB1852C5-4D54-42B6-B833-5C6693AF0911}">
      <dgm:prSet phldrT="[Text]"/>
      <dgm:spPr/>
      <dgm:t>
        <a:bodyPr/>
        <a:lstStyle/>
        <a:p>
          <a:r>
            <a:rPr lang="en-US"/>
            <a:t>3.1 If a screen reader is being used, send the book to Blue Leaf</a:t>
          </a:r>
        </a:p>
      </dgm:t>
    </dgm:pt>
    <dgm:pt modelId="{F57A1119-CAEB-4D37-B4B6-31D6D48ED3F5}" type="parTrans" cxnId="{2107E273-4231-414C-8B9A-7F7172FC5861}">
      <dgm:prSet/>
      <dgm:spPr/>
      <dgm:t>
        <a:bodyPr/>
        <a:lstStyle/>
        <a:p>
          <a:endParaRPr lang="en-US"/>
        </a:p>
      </dgm:t>
    </dgm:pt>
    <dgm:pt modelId="{2F62F66F-36B6-41B5-99C8-E407BF0A2748}" type="sibTrans" cxnId="{2107E273-4231-414C-8B9A-7F7172FC5861}">
      <dgm:prSet/>
      <dgm:spPr/>
      <dgm:t>
        <a:bodyPr/>
        <a:lstStyle/>
        <a:p>
          <a:endParaRPr lang="en-US"/>
        </a:p>
      </dgm:t>
    </dgm:pt>
    <dgm:pt modelId="{49FD32A8-A755-4749-9881-2E00D6C7E514}">
      <dgm:prSet/>
      <dgm:spPr/>
      <dgm:t>
        <a:bodyPr/>
        <a:lstStyle/>
        <a:p>
          <a:r>
            <a:rPr lang="en-US"/>
            <a:t>3.2 If the book is being read via Adobe's Read-Aloud function, scan in-house and send to AMAC</a:t>
          </a:r>
        </a:p>
      </dgm:t>
    </dgm:pt>
    <dgm:pt modelId="{AEC0D007-7363-4A3B-B82E-9A3950BE9E6B}" type="parTrans" cxnId="{E1B832DF-F131-43BD-8541-992A7E3A3479}">
      <dgm:prSet/>
      <dgm:spPr/>
      <dgm:t>
        <a:bodyPr/>
        <a:lstStyle/>
        <a:p>
          <a:endParaRPr lang="en-US"/>
        </a:p>
      </dgm:t>
    </dgm:pt>
    <dgm:pt modelId="{B5200F8C-9360-453E-88B2-2838B8D63DA3}" type="sibTrans" cxnId="{E1B832DF-F131-43BD-8541-992A7E3A3479}">
      <dgm:prSet/>
      <dgm:spPr/>
      <dgm:t>
        <a:bodyPr/>
        <a:lstStyle/>
        <a:p>
          <a:endParaRPr lang="en-US"/>
        </a:p>
      </dgm:t>
    </dgm:pt>
    <dgm:pt modelId="{6FCE5622-1ADA-40E1-A3DD-A4263CCC774B}">
      <dgm:prSet/>
      <dgm:spPr/>
      <dgm:t>
        <a:bodyPr/>
        <a:lstStyle/>
        <a:p>
          <a:r>
            <a:rPr lang="en-US" dirty="0"/>
            <a:t>4. Purchase book for scanning &amp; reformatting</a:t>
          </a:r>
        </a:p>
      </dgm:t>
    </dgm:pt>
    <dgm:pt modelId="{4EC6C60C-20FB-45A9-99A6-0FE30A6CBCBD}" type="parTrans" cxnId="{5795B0A0-CF54-45FD-BC45-113A6FC2591B}">
      <dgm:prSet/>
      <dgm:spPr/>
      <dgm:t>
        <a:bodyPr/>
        <a:lstStyle/>
        <a:p>
          <a:endParaRPr lang="en-US"/>
        </a:p>
      </dgm:t>
    </dgm:pt>
    <dgm:pt modelId="{ADAD9865-D737-4968-A44C-761D117EFB98}" type="sibTrans" cxnId="{5795B0A0-CF54-45FD-BC45-113A6FC2591B}">
      <dgm:prSet/>
      <dgm:spPr/>
      <dgm:t>
        <a:bodyPr/>
        <a:lstStyle/>
        <a:p>
          <a:endParaRPr lang="en-US"/>
        </a:p>
      </dgm:t>
    </dgm:pt>
    <dgm:pt modelId="{09776F61-40A4-4AA6-B801-72736884B4E9}" type="pres">
      <dgm:prSet presAssocID="{9E55B6CB-550D-4041-B124-5D58DED30D07}" presName="Name0" presStyleCnt="0">
        <dgm:presLayoutVars>
          <dgm:chPref val="1"/>
          <dgm:dir/>
          <dgm:animOne val="branch"/>
          <dgm:animLvl val="lvl"/>
          <dgm:resizeHandles val="exact"/>
        </dgm:presLayoutVars>
      </dgm:prSet>
      <dgm:spPr/>
      <dgm:t>
        <a:bodyPr/>
        <a:lstStyle/>
        <a:p>
          <a:endParaRPr lang="en-US"/>
        </a:p>
      </dgm:t>
    </dgm:pt>
    <dgm:pt modelId="{8974B56C-DD40-46AF-8536-2282640242A9}" type="pres">
      <dgm:prSet presAssocID="{F8B2214E-18FF-40A1-AF53-55ADDE7AC323}" presName="root1" presStyleCnt="0"/>
      <dgm:spPr/>
    </dgm:pt>
    <dgm:pt modelId="{1AFBE167-FCD9-4690-9FDB-6E9AE854FDBC}" type="pres">
      <dgm:prSet presAssocID="{F8B2214E-18FF-40A1-AF53-55ADDE7AC323}" presName="LevelOneTextNode" presStyleLbl="node0" presStyleIdx="0" presStyleCnt="1">
        <dgm:presLayoutVars>
          <dgm:chPref val="3"/>
        </dgm:presLayoutVars>
      </dgm:prSet>
      <dgm:spPr/>
      <dgm:t>
        <a:bodyPr/>
        <a:lstStyle/>
        <a:p>
          <a:endParaRPr lang="en-US"/>
        </a:p>
      </dgm:t>
    </dgm:pt>
    <dgm:pt modelId="{4DD23389-06FD-47E7-91EE-199ACE964EB4}" type="pres">
      <dgm:prSet presAssocID="{F8B2214E-18FF-40A1-AF53-55ADDE7AC323}" presName="level2hierChild" presStyleCnt="0"/>
      <dgm:spPr/>
    </dgm:pt>
    <dgm:pt modelId="{95AB8141-56D7-437B-A1AB-43253E22851E}" type="pres">
      <dgm:prSet presAssocID="{C71308C9-DE09-4CA1-976C-483D26A97B50}" presName="conn2-1" presStyleLbl="parChTrans1D2" presStyleIdx="0" presStyleCnt="5"/>
      <dgm:spPr/>
      <dgm:t>
        <a:bodyPr/>
        <a:lstStyle/>
        <a:p>
          <a:endParaRPr lang="en-US"/>
        </a:p>
      </dgm:t>
    </dgm:pt>
    <dgm:pt modelId="{F40A88EE-9117-4443-B89B-FEA118BA9C31}" type="pres">
      <dgm:prSet presAssocID="{C71308C9-DE09-4CA1-976C-483D26A97B50}" presName="connTx" presStyleLbl="parChTrans1D2" presStyleIdx="0" presStyleCnt="5"/>
      <dgm:spPr/>
      <dgm:t>
        <a:bodyPr/>
        <a:lstStyle/>
        <a:p>
          <a:endParaRPr lang="en-US"/>
        </a:p>
      </dgm:t>
    </dgm:pt>
    <dgm:pt modelId="{154B7924-59D2-456A-93DB-C1D6BC5FB6B4}" type="pres">
      <dgm:prSet presAssocID="{CCBA8A27-A09B-43D1-85A6-2C9E4522F506}" presName="root2" presStyleCnt="0"/>
      <dgm:spPr/>
    </dgm:pt>
    <dgm:pt modelId="{54FAF625-0D33-494D-8434-93CBDA891363}" type="pres">
      <dgm:prSet presAssocID="{CCBA8A27-A09B-43D1-85A6-2C9E4522F506}" presName="LevelTwoTextNode" presStyleLbl="node2" presStyleIdx="0" presStyleCnt="5">
        <dgm:presLayoutVars>
          <dgm:chPref val="3"/>
        </dgm:presLayoutVars>
      </dgm:prSet>
      <dgm:spPr/>
      <dgm:t>
        <a:bodyPr/>
        <a:lstStyle/>
        <a:p>
          <a:endParaRPr lang="en-US"/>
        </a:p>
      </dgm:t>
    </dgm:pt>
    <dgm:pt modelId="{BC0617E5-4997-4812-8D54-3F93DD0BED0B}" type="pres">
      <dgm:prSet presAssocID="{CCBA8A27-A09B-43D1-85A6-2C9E4522F506}" presName="level3hierChild" presStyleCnt="0"/>
      <dgm:spPr/>
    </dgm:pt>
    <dgm:pt modelId="{3064CAED-40CC-4C25-B3EC-237BBC93B1EF}" type="pres">
      <dgm:prSet presAssocID="{47A2AC0D-9303-4FA7-969A-E7C1CD4B2565}" presName="conn2-1" presStyleLbl="parChTrans1D2" presStyleIdx="1" presStyleCnt="5"/>
      <dgm:spPr/>
      <dgm:t>
        <a:bodyPr/>
        <a:lstStyle/>
        <a:p>
          <a:endParaRPr lang="en-US"/>
        </a:p>
      </dgm:t>
    </dgm:pt>
    <dgm:pt modelId="{4F1106D7-F2DB-4CD4-A222-6157F8E5DD45}" type="pres">
      <dgm:prSet presAssocID="{47A2AC0D-9303-4FA7-969A-E7C1CD4B2565}" presName="connTx" presStyleLbl="parChTrans1D2" presStyleIdx="1" presStyleCnt="5"/>
      <dgm:spPr/>
      <dgm:t>
        <a:bodyPr/>
        <a:lstStyle/>
        <a:p>
          <a:endParaRPr lang="en-US"/>
        </a:p>
      </dgm:t>
    </dgm:pt>
    <dgm:pt modelId="{E101612D-907C-452E-84DD-261F2CF899AF}" type="pres">
      <dgm:prSet presAssocID="{CE68C353-6040-411C-A0BD-B1AE15B945CB}" presName="root2" presStyleCnt="0"/>
      <dgm:spPr/>
    </dgm:pt>
    <dgm:pt modelId="{96D49E26-F656-4920-8789-21C6A20AD854}" type="pres">
      <dgm:prSet presAssocID="{CE68C353-6040-411C-A0BD-B1AE15B945CB}" presName="LevelTwoTextNode" presStyleLbl="node2" presStyleIdx="1" presStyleCnt="5">
        <dgm:presLayoutVars>
          <dgm:chPref val="3"/>
        </dgm:presLayoutVars>
      </dgm:prSet>
      <dgm:spPr/>
      <dgm:t>
        <a:bodyPr/>
        <a:lstStyle/>
        <a:p>
          <a:endParaRPr lang="en-US"/>
        </a:p>
      </dgm:t>
    </dgm:pt>
    <dgm:pt modelId="{A78DED4A-A209-49F0-957F-240AA1805ED6}" type="pres">
      <dgm:prSet presAssocID="{CE68C353-6040-411C-A0BD-B1AE15B945CB}" presName="level3hierChild" presStyleCnt="0"/>
      <dgm:spPr/>
    </dgm:pt>
    <dgm:pt modelId="{70A21217-345C-4907-846D-0272ED1E55C7}" type="pres">
      <dgm:prSet presAssocID="{01DE7A83-758C-4DF5-9412-681230D95304}" presName="conn2-1" presStyleLbl="parChTrans1D2" presStyleIdx="2" presStyleCnt="5"/>
      <dgm:spPr/>
      <dgm:t>
        <a:bodyPr/>
        <a:lstStyle/>
        <a:p>
          <a:endParaRPr lang="en-US"/>
        </a:p>
      </dgm:t>
    </dgm:pt>
    <dgm:pt modelId="{E769397D-632D-46BA-8858-B9B90B9543D9}" type="pres">
      <dgm:prSet presAssocID="{01DE7A83-758C-4DF5-9412-681230D95304}" presName="connTx" presStyleLbl="parChTrans1D2" presStyleIdx="2" presStyleCnt="5"/>
      <dgm:spPr/>
      <dgm:t>
        <a:bodyPr/>
        <a:lstStyle/>
        <a:p>
          <a:endParaRPr lang="en-US"/>
        </a:p>
      </dgm:t>
    </dgm:pt>
    <dgm:pt modelId="{1B9927F9-A536-43D2-96B8-DB0FD898CD56}" type="pres">
      <dgm:prSet presAssocID="{C7D74FF1-FE95-41CA-9E23-C7FF59CCFD3D}" presName="root2" presStyleCnt="0"/>
      <dgm:spPr/>
    </dgm:pt>
    <dgm:pt modelId="{5182EDE2-42D0-4232-9304-AC38DC92A3E4}" type="pres">
      <dgm:prSet presAssocID="{C7D74FF1-FE95-41CA-9E23-C7FF59CCFD3D}" presName="LevelTwoTextNode" presStyleLbl="node2" presStyleIdx="2" presStyleCnt="5">
        <dgm:presLayoutVars>
          <dgm:chPref val="3"/>
        </dgm:presLayoutVars>
      </dgm:prSet>
      <dgm:spPr/>
      <dgm:t>
        <a:bodyPr/>
        <a:lstStyle/>
        <a:p>
          <a:endParaRPr lang="en-US"/>
        </a:p>
      </dgm:t>
    </dgm:pt>
    <dgm:pt modelId="{6C2C096D-0437-45A4-9F6D-04056AFB3733}" type="pres">
      <dgm:prSet presAssocID="{C7D74FF1-FE95-41CA-9E23-C7FF59CCFD3D}" presName="level3hierChild" presStyleCnt="0"/>
      <dgm:spPr/>
    </dgm:pt>
    <dgm:pt modelId="{C21A0736-F42B-45A3-92FC-3782412B1101}" type="pres">
      <dgm:prSet presAssocID="{F57A1119-CAEB-4D37-B4B6-31D6D48ED3F5}" presName="conn2-1" presStyleLbl="parChTrans1D3" presStyleIdx="0" presStyleCnt="6"/>
      <dgm:spPr/>
      <dgm:t>
        <a:bodyPr/>
        <a:lstStyle/>
        <a:p>
          <a:endParaRPr lang="en-US"/>
        </a:p>
      </dgm:t>
    </dgm:pt>
    <dgm:pt modelId="{9DCE5F4E-18B3-4A1F-9AE8-491324033875}" type="pres">
      <dgm:prSet presAssocID="{F57A1119-CAEB-4D37-B4B6-31D6D48ED3F5}" presName="connTx" presStyleLbl="parChTrans1D3" presStyleIdx="0" presStyleCnt="6"/>
      <dgm:spPr/>
      <dgm:t>
        <a:bodyPr/>
        <a:lstStyle/>
        <a:p>
          <a:endParaRPr lang="en-US"/>
        </a:p>
      </dgm:t>
    </dgm:pt>
    <dgm:pt modelId="{02D19D80-E76B-4DBE-ABED-36160DA7B835}" type="pres">
      <dgm:prSet presAssocID="{EB1852C5-4D54-42B6-B833-5C6693AF0911}" presName="root2" presStyleCnt="0"/>
      <dgm:spPr/>
    </dgm:pt>
    <dgm:pt modelId="{1FA2C9B4-0718-4B65-8512-DFF800DCA034}" type="pres">
      <dgm:prSet presAssocID="{EB1852C5-4D54-42B6-B833-5C6693AF0911}" presName="LevelTwoTextNode" presStyleLbl="node3" presStyleIdx="0" presStyleCnt="6">
        <dgm:presLayoutVars>
          <dgm:chPref val="3"/>
        </dgm:presLayoutVars>
      </dgm:prSet>
      <dgm:spPr/>
      <dgm:t>
        <a:bodyPr/>
        <a:lstStyle/>
        <a:p>
          <a:endParaRPr lang="en-US"/>
        </a:p>
      </dgm:t>
    </dgm:pt>
    <dgm:pt modelId="{818BB322-DFDD-413B-B401-BB2C091915C4}" type="pres">
      <dgm:prSet presAssocID="{EB1852C5-4D54-42B6-B833-5C6693AF0911}" presName="level3hierChild" presStyleCnt="0"/>
      <dgm:spPr/>
    </dgm:pt>
    <dgm:pt modelId="{00063ADB-DA56-4C85-8E47-0C97F62A6321}" type="pres">
      <dgm:prSet presAssocID="{AEC0D007-7363-4A3B-B82E-9A3950BE9E6B}" presName="conn2-1" presStyleLbl="parChTrans1D3" presStyleIdx="1" presStyleCnt="6"/>
      <dgm:spPr/>
      <dgm:t>
        <a:bodyPr/>
        <a:lstStyle/>
        <a:p>
          <a:endParaRPr lang="en-US"/>
        </a:p>
      </dgm:t>
    </dgm:pt>
    <dgm:pt modelId="{994C5AEA-C17D-4C32-9F36-070460F43FB4}" type="pres">
      <dgm:prSet presAssocID="{AEC0D007-7363-4A3B-B82E-9A3950BE9E6B}" presName="connTx" presStyleLbl="parChTrans1D3" presStyleIdx="1" presStyleCnt="6"/>
      <dgm:spPr/>
      <dgm:t>
        <a:bodyPr/>
        <a:lstStyle/>
        <a:p>
          <a:endParaRPr lang="en-US"/>
        </a:p>
      </dgm:t>
    </dgm:pt>
    <dgm:pt modelId="{A6063199-4BDC-471B-B39D-3416429EC9E5}" type="pres">
      <dgm:prSet presAssocID="{49FD32A8-A755-4749-9881-2E00D6C7E514}" presName="root2" presStyleCnt="0"/>
      <dgm:spPr/>
    </dgm:pt>
    <dgm:pt modelId="{7C06367B-5D46-4238-A81B-4A6409EEBD41}" type="pres">
      <dgm:prSet presAssocID="{49FD32A8-A755-4749-9881-2E00D6C7E514}" presName="LevelTwoTextNode" presStyleLbl="node3" presStyleIdx="1" presStyleCnt="6">
        <dgm:presLayoutVars>
          <dgm:chPref val="3"/>
        </dgm:presLayoutVars>
      </dgm:prSet>
      <dgm:spPr/>
      <dgm:t>
        <a:bodyPr/>
        <a:lstStyle/>
        <a:p>
          <a:endParaRPr lang="en-US"/>
        </a:p>
      </dgm:t>
    </dgm:pt>
    <dgm:pt modelId="{0DE55682-E2B7-4161-AF45-D339531E761F}" type="pres">
      <dgm:prSet presAssocID="{49FD32A8-A755-4749-9881-2E00D6C7E514}" presName="level3hierChild" presStyleCnt="0"/>
      <dgm:spPr/>
    </dgm:pt>
    <dgm:pt modelId="{AB517FEB-ECCA-48E7-AD2D-E89AF121C50B}" type="pres">
      <dgm:prSet presAssocID="{4EC6C60C-20FB-45A9-99A6-0FE30A6CBCBD}" presName="conn2-1" presStyleLbl="parChTrans1D2" presStyleIdx="3" presStyleCnt="5"/>
      <dgm:spPr/>
      <dgm:t>
        <a:bodyPr/>
        <a:lstStyle/>
        <a:p>
          <a:endParaRPr lang="en-US"/>
        </a:p>
      </dgm:t>
    </dgm:pt>
    <dgm:pt modelId="{74133D38-4425-4E84-A5F1-3A6FB8067012}" type="pres">
      <dgm:prSet presAssocID="{4EC6C60C-20FB-45A9-99A6-0FE30A6CBCBD}" presName="connTx" presStyleLbl="parChTrans1D2" presStyleIdx="3" presStyleCnt="5"/>
      <dgm:spPr/>
      <dgm:t>
        <a:bodyPr/>
        <a:lstStyle/>
        <a:p>
          <a:endParaRPr lang="en-US"/>
        </a:p>
      </dgm:t>
    </dgm:pt>
    <dgm:pt modelId="{8D3D8395-DD0E-4AE8-B966-DA69ABE3C3B8}" type="pres">
      <dgm:prSet presAssocID="{6FCE5622-1ADA-40E1-A3DD-A4263CCC774B}" presName="root2" presStyleCnt="0"/>
      <dgm:spPr/>
    </dgm:pt>
    <dgm:pt modelId="{D89DCFA2-E7A5-472D-8A3A-8B4905AFBF22}" type="pres">
      <dgm:prSet presAssocID="{6FCE5622-1ADA-40E1-A3DD-A4263CCC774B}" presName="LevelTwoTextNode" presStyleLbl="node2" presStyleIdx="3" presStyleCnt="5">
        <dgm:presLayoutVars>
          <dgm:chPref val="3"/>
        </dgm:presLayoutVars>
      </dgm:prSet>
      <dgm:spPr/>
      <dgm:t>
        <a:bodyPr/>
        <a:lstStyle/>
        <a:p>
          <a:endParaRPr lang="en-US"/>
        </a:p>
      </dgm:t>
    </dgm:pt>
    <dgm:pt modelId="{B916E1D8-DB54-4A97-BEDE-0232E20ED8C5}" type="pres">
      <dgm:prSet presAssocID="{6FCE5622-1ADA-40E1-A3DD-A4263CCC774B}" presName="level3hierChild" presStyleCnt="0"/>
      <dgm:spPr/>
    </dgm:pt>
    <dgm:pt modelId="{163A40E9-37C6-4261-A997-5659AA02BF6A}" type="pres">
      <dgm:prSet presAssocID="{DCB2F3CB-9B77-43E4-9AE7-7F96A70F9E8F}" presName="conn2-1" presStyleLbl="parChTrans1D3" presStyleIdx="2" presStyleCnt="6"/>
      <dgm:spPr/>
      <dgm:t>
        <a:bodyPr/>
        <a:lstStyle/>
        <a:p>
          <a:endParaRPr lang="en-US"/>
        </a:p>
      </dgm:t>
    </dgm:pt>
    <dgm:pt modelId="{9A8DADA5-1D51-42FE-93BA-51926B050CCE}" type="pres">
      <dgm:prSet presAssocID="{DCB2F3CB-9B77-43E4-9AE7-7F96A70F9E8F}" presName="connTx" presStyleLbl="parChTrans1D3" presStyleIdx="2" presStyleCnt="6"/>
      <dgm:spPr/>
      <dgm:t>
        <a:bodyPr/>
        <a:lstStyle/>
        <a:p>
          <a:endParaRPr lang="en-US"/>
        </a:p>
      </dgm:t>
    </dgm:pt>
    <dgm:pt modelId="{2A9E380E-98E6-4BE4-9A45-2F836BE376E5}" type="pres">
      <dgm:prSet presAssocID="{B73FEDBA-D8A7-4318-907F-34BCA8C1F56A}" presName="root2" presStyleCnt="0"/>
      <dgm:spPr/>
    </dgm:pt>
    <dgm:pt modelId="{1FD6DF04-73B7-46D1-8B11-2DFE59FA0C73}" type="pres">
      <dgm:prSet presAssocID="{B73FEDBA-D8A7-4318-907F-34BCA8C1F56A}" presName="LevelTwoTextNode" presStyleLbl="node3" presStyleIdx="2" presStyleCnt="6" custLinFactNeighborX="-1112">
        <dgm:presLayoutVars>
          <dgm:chPref val="3"/>
        </dgm:presLayoutVars>
      </dgm:prSet>
      <dgm:spPr/>
      <dgm:t>
        <a:bodyPr/>
        <a:lstStyle/>
        <a:p>
          <a:endParaRPr lang="en-US"/>
        </a:p>
      </dgm:t>
    </dgm:pt>
    <dgm:pt modelId="{2A6DEADD-8BBE-49E6-ADB1-DD0CF5E6F86D}" type="pres">
      <dgm:prSet presAssocID="{B73FEDBA-D8A7-4318-907F-34BCA8C1F56A}" presName="level3hierChild" presStyleCnt="0"/>
      <dgm:spPr/>
    </dgm:pt>
    <dgm:pt modelId="{560BA44A-AB06-42E3-991D-67DE2C65A916}" type="pres">
      <dgm:prSet presAssocID="{7A664D92-E808-4024-BCC6-7493A9BB9D97}" presName="conn2-1" presStyleLbl="parChTrans1D3" presStyleIdx="3" presStyleCnt="6"/>
      <dgm:spPr/>
      <dgm:t>
        <a:bodyPr/>
        <a:lstStyle/>
        <a:p>
          <a:endParaRPr lang="en-US"/>
        </a:p>
      </dgm:t>
    </dgm:pt>
    <dgm:pt modelId="{4959E616-2827-4ED9-9D5D-24F85DCE6E4A}" type="pres">
      <dgm:prSet presAssocID="{7A664D92-E808-4024-BCC6-7493A9BB9D97}" presName="connTx" presStyleLbl="parChTrans1D3" presStyleIdx="3" presStyleCnt="6"/>
      <dgm:spPr/>
      <dgm:t>
        <a:bodyPr/>
        <a:lstStyle/>
        <a:p>
          <a:endParaRPr lang="en-US"/>
        </a:p>
      </dgm:t>
    </dgm:pt>
    <dgm:pt modelId="{FD83BC6C-0F3E-4817-A76D-602A022C1FA8}" type="pres">
      <dgm:prSet presAssocID="{92941978-B735-4ADB-A39D-A972DDB584D7}" presName="root2" presStyleCnt="0"/>
      <dgm:spPr/>
    </dgm:pt>
    <dgm:pt modelId="{4B5C8B1C-A9AA-434B-9B9F-1E69373D93D2}" type="pres">
      <dgm:prSet presAssocID="{92941978-B735-4ADB-A39D-A972DDB584D7}" presName="LevelTwoTextNode" presStyleLbl="node3" presStyleIdx="3" presStyleCnt="6">
        <dgm:presLayoutVars>
          <dgm:chPref val="3"/>
        </dgm:presLayoutVars>
      </dgm:prSet>
      <dgm:spPr/>
      <dgm:t>
        <a:bodyPr/>
        <a:lstStyle/>
        <a:p>
          <a:endParaRPr lang="en-US"/>
        </a:p>
      </dgm:t>
    </dgm:pt>
    <dgm:pt modelId="{962D6229-CE7F-474C-AF06-6F987A9D0AC2}" type="pres">
      <dgm:prSet presAssocID="{92941978-B735-4ADB-A39D-A972DDB584D7}" presName="level3hierChild" presStyleCnt="0"/>
      <dgm:spPr/>
    </dgm:pt>
    <dgm:pt modelId="{363561CA-7971-45EA-9EE5-BE6D918F57E3}" type="pres">
      <dgm:prSet presAssocID="{F90049B0-004F-475B-8EAB-A9533F998C5C}" presName="conn2-1" presStyleLbl="parChTrans1D2" presStyleIdx="4" presStyleCnt="5"/>
      <dgm:spPr/>
      <dgm:t>
        <a:bodyPr/>
        <a:lstStyle/>
        <a:p>
          <a:endParaRPr lang="en-US"/>
        </a:p>
      </dgm:t>
    </dgm:pt>
    <dgm:pt modelId="{4B2BAD9E-4204-4E40-BD1E-647A5065C280}" type="pres">
      <dgm:prSet presAssocID="{F90049B0-004F-475B-8EAB-A9533F998C5C}" presName="connTx" presStyleLbl="parChTrans1D2" presStyleIdx="4" presStyleCnt="5"/>
      <dgm:spPr/>
      <dgm:t>
        <a:bodyPr/>
        <a:lstStyle/>
        <a:p>
          <a:endParaRPr lang="en-US"/>
        </a:p>
      </dgm:t>
    </dgm:pt>
    <dgm:pt modelId="{E67F35F2-E372-4947-AA8A-C93189985B5F}" type="pres">
      <dgm:prSet presAssocID="{F2E0376D-C90E-4427-8890-59056291FB60}" presName="root2" presStyleCnt="0"/>
      <dgm:spPr/>
    </dgm:pt>
    <dgm:pt modelId="{C20536F2-5941-44D0-89A1-2900725CD90A}" type="pres">
      <dgm:prSet presAssocID="{F2E0376D-C90E-4427-8890-59056291FB60}" presName="LevelTwoTextNode" presStyleLbl="node2" presStyleIdx="4" presStyleCnt="5">
        <dgm:presLayoutVars>
          <dgm:chPref val="3"/>
        </dgm:presLayoutVars>
      </dgm:prSet>
      <dgm:spPr/>
      <dgm:t>
        <a:bodyPr/>
        <a:lstStyle/>
        <a:p>
          <a:endParaRPr lang="en-US"/>
        </a:p>
      </dgm:t>
    </dgm:pt>
    <dgm:pt modelId="{6F294301-853D-4C7E-BBB3-C04EBBC48143}" type="pres">
      <dgm:prSet presAssocID="{F2E0376D-C90E-4427-8890-59056291FB60}" presName="level3hierChild" presStyleCnt="0"/>
      <dgm:spPr/>
    </dgm:pt>
    <dgm:pt modelId="{E18CEACE-9387-4639-8C8B-3266F0FAA701}" type="pres">
      <dgm:prSet presAssocID="{1A1AFE6C-695D-428F-BAC0-7D9C11009E91}" presName="conn2-1" presStyleLbl="parChTrans1D3" presStyleIdx="4" presStyleCnt="6"/>
      <dgm:spPr/>
      <dgm:t>
        <a:bodyPr/>
        <a:lstStyle/>
        <a:p>
          <a:endParaRPr lang="en-US"/>
        </a:p>
      </dgm:t>
    </dgm:pt>
    <dgm:pt modelId="{18F7B179-5AE5-42D1-A13A-8DCFE6AD0A75}" type="pres">
      <dgm:prSet presAssocID="{1A1AFE6C-695D-428F-BAC0-7D9C11009E91}" presName="connTx" presStyleLbl="parChTrans1D3" presStyleIdx="4" presStyleCnt="6"/>
      <dgm:spPr/>
      <dgm:t>
        <a:bodyPr/>
        <a:lstStyle/>
        <a:p>
          <a:endParaRPr lang="en-US"/>
        </a:p>
      </dgm:t>
    </dgm:pt>
    <dgm:pt modelId="{73404AC0-22E8-4B21-B518-CDAD424F1D37}" type="pres">
      <dgm:prSet presAssocID="{A4F5EEC9-C6CB-4F0C-8738-BE137AB9AC27}" presName="root2" presStyleCnt="0"/>
      <dgm:spPr/>
    </dgm:pt>
    <dgm:pt modelId="{04BA9AA2-ED66-4128-801C-AC6D9624C565}" type="pres">
      <dgm:prSet presAssocID="{A4F5EEC9-C6CB-4F0C-8738-BE137AB9AC27}" presName="LevelTwoTextNode" presStyleLbl="node3" presStyleIdx="4" presStyleCnt="6">
        <dgm:presLayoutVars>
          <dgm:chPref val="3"/>
        </dgm:presLayoutVars>
      </dgm:prSet>
      <dgm:spPr/>
      <dgm:t>
        <a:bodyPr/>
        <a:lstStyle/>
        <a:p>
          <a:endParaRPr lang="en-US"/>
        </a:p>
      </dgm:t>
    </dgm:pt>
    <dgm:pt modelId="{42DB243E-5DA7-459E-A0E7-BC4A743DA30D}" type="pres">
      <dgm:prSet presAssocID="{A4F5EEC9-C6CB-4F0C-8738-BE137AB9AC27}" presName="level3hierChild" presStyleCnt="0"/>
      <dgm:spPr/>
    </dgm:pt>
    <dgm:pt modelId="{47AC7813-8AAB-4F35-BB54-69E966777089}" type="pres">
      <dgm:prSet presAssocID="{3CB30D59-1475-458E-8239-4DBA33DF240C}" presName="conn2-1" presStyleLbl="parChTrans1D3" presStyleIdx="5" presStyleCnt="6"/>
      <dgm:spPr/>
      <dgm:t>
        <a:bodyPr/>
        <a:lstStyle/>
        <a:p>
          <a:endParaRPr lang="en-US"/>
        </a:p>
      </dgm:t>
    </dgm:pt>
    <dgm:pt modelId="{25AB6376-427B-4BE2-880B-7642C7B92C9D}" type="pres">
      <dgm:prSet presAssocID="{3CB30D59-1475-458E-8239-4DBA33DF240C}" presName="connTx" presStyleLbl="parChTrans1D3" presStyleIdx="5" presStyleCnt="6"/>
      <dgm:spPr/>
      <dgm:t>
        <a:bodyPr/>
        <a:lstStyle/>
        <a:p>
          <a:endParaRPr lang="en-US"/>
        </a:p>
      </dgm:t>
    </dgm:pt>
    <dgm:pt modelId="{96AF30FB-D8D9-4CC9-B02E-CF8B277EBFE6}" type="pres">
      <dgm:prSet presAssocID="{E7BFD02D-5018-4837-BECE-F1671BDE1418}" presName="root2" presStyleCnt="0"/>
      <dgm:spPr/>
    </dgm:pt>
    <dgm:pt modelId="{0F575680-1778-4CBB-B002-C2002AB4BC64}" type="pres">
      <dgm:prSet presAssocID="{E7BFD02D-5018-4837-BECE-F1671BDE1418}" presName="LevelTwoTextNode" presStyleLbl="node3" presStyleIdx="5" presStyleCnt="6">
        <dgm:presLayoutVars>
          <dgm:chPref val="3"/>
        </dgm:presLayoutVars>
      </dgm:prSet>
      <dgm:spPr/>
      <dgm:t>
        <a:bodyPr/>
        <a:lstStyle/>
        <a:p>
          <a:endParaRPr lang="en-US"/>
        </a:p>
      </dgm:t>
    </dgm:pt>
    <dgm:pt modelId="{A89103DC-B8DD-4AF6-982B-F2D5DA647107}" type="pres">
      <dgm:prSet presAssocID="{E7BFD02D-5018-4837-BECE-F1671BDE1418}" presName="level3hierChild" presStyleCnt="0"/>
      <dgm:spPr/>
    </dgm:pt>
  </dgm:ptLst>
  <dgm:cxnLst>
    <dgm:cxn modelId="{D9644EFA-9089-475E-AB78-3255A3D9383B}" type="presOf" srcId="{9E55B6CB-550D-4041-B124-5D58DED30D07}" destId="{09776F61-40A4-4AA6-B801-72736884B4E9}" srcOrd="0" destOrd="0" presId="urn:microsoft.com/office/officeart/2008/layout/HorizontalMultiLevelHierarchy"/>
    <dgm:cxn modelId="{612A1F9B-0FDE-434A-9355-03B4B4E910CC}" type="presOf" srcId="{DCB2F3CB-9B77-43E4-9AE7-7F96A70F9E8F}" destId="{9A8DADA5-1D51-42FE-93BA-51926B050CCE}" srcOrd="1" destOrd="0" presId="urn:microsoft.com/office/officeart/2008/layout/HorizontalMultiLevelHierarchy"/>
    <dgm:cxn modelId="{E55F8B63-8867-45A1-AF54-DA9AC16D9BC5}" type="presOf" srcId="{CCBA8A27-A09B-43D1-85A6-2C9E4522F506}" destId="{54FAF625-0D33-494D-8434-93CBDA891363}" srcOrd="0" destOrd="0" presId="urn:microsoft.com/office/officeart/2008/layout/HorizontalMultiLevelHierarchy"/>
    <dgm:cxn modelId="{575AA351-0B89-4E33-B001-03B494E39EBE}" srcId="{F2E0376D-C90E-4427-8890-59056291FB60}" destId="{A4F5EEC9-C6CB-4F0C-8738-BE137AB9AC27}" srcOrd="0" destOrd="0" parTransId="{1A1AFE6C-695D-428F-BAC0-7D9C11009E91}" sibTransId="{98A26EE6-D633-4C68-A9CF-F62A5D2F3B6F}"/>
    <dgm:cxn modelId="{C904046A-6E29-4DFA-AB08-43F3F07408F9}" type="presOf" srcId="{A4F5EEC9-C6CB-4F0C-8738-BE137AB9AC27}" destId="{04BA9AA2-ED66-4128-801C-AC6D9624C565}" srcOrd="0" destOrd="0" presId="urn:microsoft.com/office/officeart/2008/layout/HorizontalMultiLevelHierarchy"/>
    <dgm:cxn modelId="{BD00997E-3C7E-4C3E-B2D5-B8CD9F7E8BE9}" type="presOf" srcId="{7A664D92-E808-4024-BCC6-7493A9BB9D97}" destId="{560BA44A-AB06-42E3-991D-67DE2C65A916}" srcOrd="0" destOrd="0" presId="urn:microsoft.com/office/officeart/2008/layout/HorizontalMultiLevelHierarchy"/>
    <dgm:cxn modelId="{CCF0EF98-11E7-4303-B71E-78887473CECF}" srcId="{F8B2214E-18FF-40A1-AF53-55ADDE7AC323}" destId="{CCBA8A27-A09B-43D1-85A6-2C9E4522F506}" srcOrd="0" destOrd="0" parTransId="{C71308C9-DE09-4CA1-976C-483D26A97B50}" sibTransId="{753C9140-B771-407B-97D5-CE263F21591F}"/>
    <dgm:cxn modelId="{64D8F3B4-135A-443E-B1F8-0D60F0D87DFD}" type="presOf" srcId="{DCB2F3CB-9B77-43E4-9AE7-7F96A70F9E8F}" destId="{163A40E9-37C6-4261-A997-5659AA02BF6A}" srcOrd="0" destOrd="0" presId="urn:microsoft.com/office/officeart/2008/layout/HorizontalMultiLevelHierarchy"/>
    <dgm:cxn modelId="{C7792A55-9C13-4907-8EDF-F6F1698F8E96}" type="presOf" srcId="{C71308C9-DE09-4CA1-976C-483D26A97B50}" destId="{95AB8141-56D7-437B-A1AB-43253E22851E}" srcOrd="0" destOrd="0" presId="urn:microsoft.com/office/officeart/2008/layout/HorizontalMultiLevelHierarchy"/>
    <dgm:cxn modelId="{F169A0C9-3EBA-467B-BE92-B3455F08E59D}" type="presOf" srcId="{6FCE5622-1ADA-40E1-A3DD-A4263CCC774B}" destId="{D89DCFA2-E7A5-472D-8A3A-8B4905AFBF22}" srcOrd="0" destOrd="0" presId="urn:microsoft.com/office/officeart/2008/layout/HorizontalMultiLevelHierarchy"/>
    <dgm:cxn modelId="{5F26DBBC-7284-4CA0-9E6E-7B0B78B09FD8}" type="presOf" srcId="{01DE7A83-758C-4DF5-9412-681230D95304}" destId="{70A21217-345C-4907-846D-0272ED1E55C7}" srcOrd="0" destOrd="0" presId="urn:microsoft.com/office/officeart/2008/layout/HorizontalMultiLevelHierarchy"/>
    <dgm:cxn modelId="{A075A408-8DBE-49C0-A020-64DB836DC700}" type="presOf" srcId="{AEC0D007-7363-4A3B-B82E-9A3950BE9E6B}" destId="{994C5AEA-C17D-4C32-9F36-070460F43FB4}" srcOrd="1" destOrd="0" presId="urn:microsoft.com/office/officeart/2008/layout/HorizontalMultiLevelHierarchy"/>
    <dgm:cxn modelId="{2AA9511F-A1ED-45DE-8433-4E79F9195DA5}" type="presOf" srcId="{F57A1119-CAEB-4D37-B4B6-31D6D48ED3F5}" destId="{9DCE5F4E-18B3-4A1F-9AE8-491324033875}" srcOrd="1" destOrd="0" presId="urn:microsoft.com/office/officeart/2008/layout/HorizontalMultiLevelHierarchy"/>
    <dgm:cxn modelId="{291315C7-D4BD-408B-A129-F6AE8E966A57}" srcId="{F8B2214E-18FF-40A1-AF53-55ADDE7AC323}" destId="{CE68C353-6040-411C-A0BD-B1AE15B945CB}" srcOrd="1" destOrd="0" parTransId="{47A2AC0D-9303-4FA7-969A-E7C1CD4B2565}" sibTransId="{13BD8B90-1596-4C28-BB5F-7D1F487EBF49}"/>
    <dgm:cxn modelId="{7486F862-1CDE-4B39-9C6E-CFB61914F887}" type="presOf" srcId="{CE68C353-6040-411C-A0BD-B1AE15B945CB}" destId="{96D49E26-F656-4920-8789-21C6A20AD854}" srcOrd="0" destOrd="0" presId="urn:microsoft.com/office/officeart/2008/layout/HorizontalMultiLevelHierarchy"/>
    <dgm:cxn modelId="{DE1C8F69-0AD3-4B79-A769-0A223772C0D9}" type="presOf" srcId="{1A1AFE6C-695D-428F-BAC0-7D9C11009E91}" destId="{E18CEACE-9387-4639-8C8B-3266F0FAA701}" srcOrd="0" destOrd="0" presId="urn:microsoft.com/office/officeart/2008/layout/HorizontalMultiLevelHierarchy"/>
    <dgm:cxn modelId="{7B0C36E1-9A1B-4C61-968A-21CEC26E0A35}" type="presOf" srcId="{4EC6C60C-20FB-45A9-99A6-0FE30A6CBCBD}" destId="{AB517FEB-ECCA-48E7-AD2D-E89AF121C50B}" srcOrd="0" destOrd="0" presId="urn:microsoft.com/office/officeart/2008/layout/HorizontalMultiLevelHierarchy"/>
    <dgm:cxn modelId="{FD966486-A71F-41C3-9B4B-0F1B87F31864}" type="presOf" srcId="{F8B2214E-18FF-40A1-AF53-55ADDE7AC323}" destId="{1AFBE167-FCD9-4690-9FDB-6E9AE854FDBC}" srcOrd="0" destOrd="0" presId="urn:microsoft.com/office/officeart/2008/layout/HorizontalMultiLevelHierarchy"/>
    <dgm:cxn modelId="{A01E4795-C01F-46F7-9C34-7F72B4E3A1BE}" type="presOf" srcId="{92941978-B735-4ADB-A39D-A972DDB584D7}" destId="{4B5C8B1C-A9AA-434B-9B9F-1E69373D93D2}" srcOrd="0" destOrd="0" presId="urn:microsoft.com/office/officeart/2008/layout/HorizontalMultiLevelHierarchy"/>
    <dgm:cxn modelId="{5C31456D-A1AF-4955-B5F0-41A20A16E398}" type="presOf" srcId="{B73FEDBA-D8A7-4318-907F-34BCA8C1F56A}" destId="{1FD6DF04-73B7-46D1-8B11-2DFE59FA0C73}" srcOrd="0" destOrd="0" presId="urn:microsoft.com/office/officeart/2008/layout/HorizontalMultiLevelHierarchy"/>
    <dgm:cxn modelId="{A7A97D88-7213-4206-B729-B897E6ED892B}" type="presOf" srcId="{F57A1119-CAEB-4D37-B4B6-31D6D48ED3F5}" destId="{C21A0736-F42B-45A3-92FC-3782412B1101}" srcOrd="0" destOrd="0" presId="urn:microsoft.com/office/officeart/2008/layout/HorizontalMultiLevelHierarchy"/>
    <dgm:cxn modelId="{7C1EB7BF-EBEF-44E3-9DFE-392F62277B35}" srcId="{6FCE5622-1ADA-40E1-A3DD-A4263CCC774B}" destId="{92941978-B735-4ADB-A39D-A972DDB584D7}" srcOrd="1" destOrd="0" parTransId="{7A664D92-E808-4024-BCC6-7493A9BB9D97}" sibTransId="{D36BF7F3-EC83-4C61-9347-772FFAD56888}"/>
    <dgm:cxn modelId="{5795B0A0-CF54-45FD-BC45-113A6FC2591B}" srcId="{F8B2214E-18FF-40A1-AF53-55ADDE7AC323}" destId="{6FCE5622-1ADA-40E1-A3DD-A4263CCC774B}" srcOrd="3" destOrd="0" parTransId="{4EC6C60C-20FB-45A9-99A6-0FE30A6CBCBD}" sibTransId="{ADAD9865-D737-4968-A44C-761D117EFB98}"/>
    <dgm:cxn modelId="{5370EF31-D30F-4483-A49C-977E23AC711A}" type="presOf" srcId="{C71308C9-DE09-4CA1-976C-483D26A97B50}" destId="{F40A88EE-9117-4443-B89B-FEA118BA9C31}" srcOrd="1" destOrd="0" presId="urn:microsoft.com/office/officeart/2008/layout/HorizontalMultiLevelHierarchy"/>
    <dgm:cxn modelId="{FCAD12B0-0CEC-41B4-A309-F4A0160E4945}" srcId="{F8B2214E-18FF-40A1-AF53-55ADDE7AC323}" destId="{C7D74FF1-FE95-41CA-9E23-C7FF59CCFD3D}" srcOrd="2" destOrd="0" parTransId="{01DE7A83-758C-4DF5-9412-681230D95304}" sibTransId="{6A78488F-BE84-4185-99C0-616189E9AEB4}"/>
    <dgm:cxn modelId="{1EB98285-D27C-40A2-AB6B-12F977E0406B}" type="presOf" srcId="{F90049B0-004F-475B-8EAB-A9533F998C5C}" destId="{363561CA-7971-45EA-9EE5-BE6D918F57E3}" srcOrd="0" destOrd="0" presId="urn:microsoft.com/office/officeart/2008/layout/HorizontalMultiLevelHierarchy"/>
    <dgm:cxn modelId="{C62EF484-3AC7-44E2-9CA0-247D0714FD43}" type="presOf" srcId="{49FD32A8-A755-4749-9881-2E00D6C7E514}" destId="{7C06367B-5D46-4238-A81B-4A6409EEBD41}" srcOrd="0" destOrd="0" presId="urn:microsoft.com/office/officeart/2008/layout/HorizontalMultiLevelHierarchy"/>
    <dgm:cxn modelId="{40BD2F36-692D-4129-886E-9C968A0417FF}" type="presOf" srcId="{47A2AC0D-9303-4FA7-969A-E7C1CD4B2565}" destId="{3064CAED-40CC-4C25-B3EC-237BBC93B1EF}" srcOrd="0" destOrd="0" presId="urn:microsoft.com/office/officeart/2008/layout/HorizontalMultiLevelHierarchy"/>
    <dgm:cxn modelId="{3FFFB01C-415F-4DC6-BD80-A5C1A278E7C7}" type="presOf" srcId="{7A664D92-E808-4024-BCC6-7493A9BB9D97}" destId="{4959E616-2827-4ED9-9D5D-24F85DCE6E4A}" srcOrd="1" destOrd="0" presId="urn:microsoft.com/office/officeart/2008/layout/HorizontalMultiLevelHierarchy"/>
    <dgm:cxn modelId="{AC72514F-752C-4049-B2CC-8EB847DC08A7}" srcId="{6FCE5622-1ADA-40E1-A3DD-A4263CCC774B}" destId="{B73FEDBA-D8A7-4318-907F-34BCA8C1F56A}" srcOrd="0" destOrd="0" parTransId="{DCB2F3CB-9B77-43E4-9AE7-7F96A70F9E8F}" sibTransId="{B50C21DB-90DD-4F86-8560-F94F76AF3624}"/>
    <dgm:cxn modelId="{6A6222B8-04F5-4848-A187-4850BCEC1328}" srcId="{F2E0376D-C90E-4427-8890-59056291FB60}" destId="{E7BFD02D-5018-4837-BECE-F1671BDE1418}" srcOrd="1" destOrd="0" parTransId="{3CB30D59-1475-458E-8239-4DBA33DF240C}" sibTransId="{6376EB2C-8EB1-43F2-9D9D-32815F1818E1}"/>
    <dgm:cxn modelId="{724C6DBC-1CA9-4722-B478-430E36B4AB14}" type="presOf" srcId="{47A2AC0D-9303-4FA7-969A-E7C1CD4B2565}" destId="{4F1106D7-F2DB-4CD4-A222-6157F8E5DD45}" srcOrd="1" destOrd="0" presId="urn:microsoft.com/office/officeart/2008/layout/HorizontalMultiLevelHierarchy"/>
    <dgm:cxn modelId="{E1B832DF-F131-43BD-8541-992A7E3A3479}" srcId="{C7D74FF1-FE95-41CA-9E23-C7FF59CCFD3D}" destId="{49FD32A8-A755-4749-9881-2E00D6C7E514}" srcOrd="1" destOrd="0" parTransId="{AEC0D007-7363-4A3B-B82E-9A3950BE9E6B}" sibTransId="{B5200F8C-9360-453E-88B2-2838B8D63DA3}"/>
    <dgm:cxn modelId="{621BD3B9-9205-40BF-BEDE-1BAAD58FE3EB}" srcId="{F8B2214E-18FF-40A1-AF53-55ADDE7AC323}" destId="{F2E0376D-C90E-4427-8890-59056291FB60}" srcOrd="4" destOrd="0" parTransId="{F90049B0-004F-475B-8EAB-A9533F998C5C}" sibTransId="{0AD9D2AA-CF3F-4E0B-AE9C-35E64B7CBD71}"/>
    <dgm:cxn modelId="{EF7A10DE-C807-4103-BE3F-935CED13BB8A}" type="presOf" srcId="{F90049B0-004F-475B-8EAB-A9533F998C5C}" destId="{4B2BAD9E-4204-4E40-BD1E-647A5065C280}" srcOrd="1" destOrd="0" presId="urn:microsoft.com/office/officeart/2008/layout/HorizontalMultiLevelHierarchy"/>
    <dgm:cxn modelId="{6D384FCB-0CAC-4D1E-ABEC-757AF48FE857}" type="presOf" srcId="{4EC6C60C-20FB-45A9-99A6-0FE30A6CBCBD}" destId="{74133D38-4425-4E84-A5F1-3A6FB8067012}" srcOrd="1" destOrd="0" presId="urn:microsoft.com/office/officeart/2008/layout/HorizontalMultiLevelHierarchy"/>
    <dgm:cxn modelId="{73D8F5E0-3E4E-40D6-96CA-59CC101B5FFF}" type="presOf" srcId="{3CB30D59-1475-458E-8239-4DBA33DF240C}" destId="{47AC7813-8AAB-4F35-BB54-69E966777089}" srcOrd="0" destOrd="0" presId="urn:microsoft.com/office/officeart/2008/layout/HorizontalMultiLevelHierarchy"/>
    <dgm:cxn modelId="{A52A3D25-575C-479A-9D4C-4BE3EF08BB7B}" type="presOf" srcId="{01DE7A83-758C-4DF5-9412-681230D95304}" destId="{E769397D-632D-46BA-8858-B9B90B9543D9}" srcOrd="1" destOrd="0" presId="urn:microsoft.com/office/officeart/2008/layout/HorizontalMultiLevelHierarchy"/>
    <dgm:cxn modelId="{3783269D-A114-4878-93E6-8896DC01B15F}" type="presOf" srcId="{E7BFD02D-5018-4837-BECE-F1671BDE1418}" destId="{0F575680-1778-4CBB-B002-C2002AB4BC64}" srcOrd="0" destOrd="0" presId="urn:microsoft.com/office/officeart/2008/layout/HorizontalMultiLevelHierarchy"/>
    <dgm:cxn modelId="{5629BDB0-CE73-478C-8212-F9EABD9B7ED2}" type="presOf" srcId="{F2E0376D-C90E-4427-8890-59056291FB60}" destId="{C20536F2-5941-44D0-89A1-2900725CD90A}" srcOrd="0" destOrd="0" presId="urn:microsoft.com/office/officeart/2008/layout/HorizontalMultiLevelHierarchy"/>
    <dgm:cxn modelId="{56365827-864C-43E4-A4B6-852D2C06565F}" type="presOf" srcId="{3CB30D59-1475-458E-8239-4DBA33DF240C}" destId="{25AB6376-427B-4BE2-880B-7642C7B92C9D}" srcOrd="1" destOrd="0" presId="urn:microsoft.com/office/officeart/2008/layout/HorizontalMultiLevelHierarchy"/>
    <dgm:cxn modelId="{9AE44268-1F60-4680-B583-88782E65BB5E}" type="presOf" srcId="{C7D74FF1-FE95-41CA-9E23-C7FF59CCFD3D}" destId="{5182EDE2-42D0-4232-9304-AC38DC92A3E4}" srcOrd="0" destOrd="0" presId="urn:microsoft.com/office/officeart/2008/layout/HorizontalMultiLevelHierarchy"/>
    <dgm:cxn modelId="{BD6E2284-23C3-4F2F-87BA-274A30C98BEB}" type="presOf" srcId="{AEC0D007-7363-4A3B-B82E-9A3950BE9E6B}" destId="{00063ADB-DA56-4C85-8E47-0C97F62A6321}" srcOrd="0" destOrd="0" presId="urn:microsoft.com/office/officeart/2008/layout/HorizontalMultiLevelHierarchy"/>
    <dgm:cxn modelId="{1CC4B416-4260-4AD8-9C00-66180BF4BC88}" srcId="{9E55B6CB-550D-4041-B124-5D58DED30D07}" destId="{F8B2214E-18FF-40A1-AF53-55ADDE7AC323}" srcOrd="0" destOrd="0" parTransId="{774B978C-2E94-4332-93C6-AB2102315C38}" sibTransId="{D1F41F1C-9C9D-4C1D-830A-4634B62FA2A7}"/>
    <dgm:cxn modelId="{7098C21D-5FA2-456E-9D3B-F106856A5563}" type="presOf" srcId="{EB1852C5-4D54-42B6-B833-5C6693AF0911}" destId="{1FA2C9B4-0718-4B65-8512-DFF800DCA034}" srcOrd="0" destOrd="0" presId="urn:microsoft.com/office/officeart/2008/layout/HorizontalMultiLevelHierarchy"/>
    <dgm:cxn modelId="{2107E273-4231-414C-8B9A-7F7172FC5861}" srcId="{C7D74FF1-FE95-41CA-9E23-C7FF59CCFD3D}" destId="{EB1852C5-4D54-42B6-B833-5C6693AF0911}" srcOrd="0" destOrd="0" parTransId="{F57A1119-CAEB-4D37-B4B6-31D6D48ED3F5}" sibTransId="{2F62F66F-36B6-41B5-99C8-E407BF0A2748}"/>
    <dgm:cxn modelId="{01D65B4A-FC68-4C45-818E-54408EC625D3}" type="presOf" srcId="{1A1AFE6C-695D-428F-BAC0-7D9C11009E91}" destId="{18F7B179-5AE5-42D1-A13A-8DCFE6AD0A75}" srcOrd="1" destOrd="0" presId="urn:microsoft.com/office/officeart/2008/layout/HorizontalMultiLevelHierarchy"/>
    <dgm:cxn modelId="{F93FD735-C0DC-498D-A0B0-1823FA92FE8F}" type="presParOf" srcId="{09776F61-40A4-4AA6-B801-72736884B4E9}" destId="{8974B56C-DD40-46AF-8536-2282640242A9}" srcOrd="0" destOrd="0" presId="urn:microsoft.com/office/officeart/2008/layout/HorizontalMultiLevelHierarchy"/>
    <dgm:cxn modelId="{2439D743-B63D-44C6-954A-571CAD8F160D}" type="presParOf" srcId="{8974B56C-DD40-46AF-8536-2282640242A9}" destId="{1AFBE167-FCD9-4690-9FDB-6E9AE854FDBC}" srcOrd="0" destOrd="0" presId="urn:microsoft.com/office/officeart/2008/layout/HorizontalMultiLevelHierarchy"/>
    <dgm:cxn modelId="{281A65AA-AC3A-43BF-8066-DD722503ADF8}" type="presParOf" srcId="{8974B56C-DD40-46AF-8536-2282640242A9}" destId="{4DD23389-06FD-47E7-91EE-199ACE964EB4}" srcOrd="1" destOrd="0" presId="urn:microsoft.com/office/officeart/2008/layout/HorizontalMultiLevelHierarchy"/>
    <dgm:cxn modelId="{1C9261D5-1E80-407B-B521-FCD0A387523A}" type="presParOf" srcId="{4DD23389-06FD-47E7-91EE-199ACE964EB4}" destId="{95AB8141-56D7-437B-A1AB-43253E22851E}" srcOrd="0" destOrd="0" presId="urn:microsoft.com/office/officeart/2008/layout/HorizontalMultiLevelHierarchy"/>
    <dgm:cxn modelId="{44C37E04-099F-4133-8AC2-218E57E9659D}" type="presParOf" srcId="{95AB8141-56D7-437B-A1AB-43253E22851E}" destId="{F40A88EE-9117-4443-B89B-FEA118BA9C31}" srcOrd="0" destOrd="0" presId="urn:microsoft.com/office/officeart/2008/layout/HorizontalMultiLevelHierarchy"/>
    <dgm:cxn modelId="{A16A2ABF-C473-4B7F-821F-BDCE451CA028}" type="presParOf" srcId="{4DD23389-06FD-47E7-91EE-199ACE964EB4}" destId="{154B7924-59D2-456A-93DB-C1D6BC5FB6B4}" srcOrd="1" destOrd="0" presId="urn:microsoft.com/office/officeart/2008/layout/HorizontalMultiLevelHierarchy"/>
    <dgm:cxn modelId="{7017A96E-EF4C-4E5F-9882-06FB3AB4E792}" type="presParOf" srcId="{154B7924-59D2-456A-93DB-C1D6BC5FB6B4}" destId="{54FAF625-0D33-494D-8434-93CBDA891363}" srcOrd="0" destOrd="0" presId="urn:microsoft.com/office/officeart/2008/layout/HorizontalMultiLevelHierarchy"/>
    <dgm:cxn modelId="{29D2AF49-2C94-4722-8298-E16A8D691221}" type="presParOf" srcId="{154B7924-59D2-456A-93DB-C1D6BC5FB6B4}" destId="{BC0617E5-4997-4812-8D54-3F93DD0BED0B}" srcOrd="1" destOrd="0" presId="urn:microsoft.com/office/officeart/2008/layout/HorizontalMultiLevelHierarchy"/>
    <dgm:cxn modelId="{3B722BBE-59E2-464D-B0E1-05F57FEBC8D4}" type="presParOf" srcId="{4DD23389-06FD-47E7-91EE-199ACE964EB4}" destId="{3064CAED-40CC-4C25-B3EC-237BBC93B1EF}" srcOrd="2" destOrd="0" presId="urn:microsoft.com/office/officeart/2008/layout/HorizontalMultiLevelHierarchy"/>
    <dgm:cxn modelId="{28E660A4-87B6-48C1-BC86-E474E62391DD}" type="presParOf" srcId="{3064CAED-40CC-4C25-B3EC-237BBC93B1EF}" destId="{4F1106D7-F2DB-4CD4-A222-6157F8E5DD45}" srcOrd="0" destOrd="0" presId="urn:microsoft.com/office/officeart/2008/layout/HorizontalMultiLevelHierarchy"/>
    <dgm:cxn modelId="{2B767FC0-9EE9-450E-852A-DD29C8A00D7F}" type="presParOf" srcId="{4DD23389-06FD-47E7-91EE-199ACE964EB4}" destId="{E101612D-907C-452E-84DD-261F2CF899AF}" srcOrd="3" destOrd="0" presId="urn:microsoft.com/office/officeart/2008/layout/HorizontalMultiLevelHierarchy"/>
    <dgm:cxn modelId="{3D0E11EB-57F8-4B4F-A840-670BFBECAD84}" type="presParOf" srcId="{E101612D-907C-452E-84DD-261F2CF899AF}" destId="{96D49E26-F656-4920-8789-21C6A20AD854}" srcOrd="0" destOrd="0" presId="urn:microsoft.com/office/officeart/2008/layout/HorizontalMultiLevelHierarchy"/>
    <dgm:cxn modelId="{D7AB45C7-4B79-476E-90DA-396F3640EFA0}" type="presParOf" srcId="{E101612D-907C-452E-84DD-261F2CF899AF}" destId="{A78DED4A-A209-49F0-957F-240AA1805ED6}" srcOrd="1" destOrd="0" presId="urn:microsoft.com/office/officeart/2008/layout/HorizontalMultiLevelHierarchy"/>
    <dgm:cxn modelId="{9B250294-3043-460A-B57E-2A984EF0F7D6}" type="presParOf" srcId="{4DD23389-06FD-47E7-91EE-199ACE964EB4}" destId="{70A21217-345C-4907-846D-0272ED1E55C7}" srcOrd="4" destOrd="0" presId="urn:microsoft.com/office/officeart/2008/layout/HorizontalMultiLevelHierarchy"/>
    <dgm:cxn modelId="{086F05F8-4194-47A6-8CA3-B01C20982767}" type="presParOf" srcId="{70A21217-345C-4907-846D-0272ED1E55C7}" destId="{E769397D-632D-46BA-8858-B9B90B9543D9}" srcOrd="0" destOrd="0" presId="urn:microsoft.com/office/officeart/2008/layout/HorizontalMultiLevelHierarchy"/>
    <dgm:cxn modelId="{6C8D52C1-64B8-4416-A590-C35185A0B8E0}" type="presParOf" srcId="{4DD23389-06FD-47E7-91EE-199ACE964EB4}" destId="{1B9927F9-A536-43D2-96B8-DB0FD898CD56}" srcOrd="5" destOrd="0" presId="urn:microsoft.com/office/officeart/2008/layout/HorizontalMultiLevelHierarchy"/>
    <dgm:cxn modelId="{4873E4C9-26AB-407E-867C-FEE2262DEF93}" type="presParOf" srcId="{1B9927F9-A536-43D2-96B8-DB0FD898CD56}" destId="{5182EDE2-42D0-4232-9304-AC38DC92A3E4}" srcOrd="0" destOrd="0" presId="urn:microsoft.com/office/officeart/2008/layout/HorizontalMultiLevelHierarchy"/>
    <dgm:cxn modelId="{C3108677-707C-46B0-BEDD-84663B6F08F2}" type="presParOf" srcId="{1B9927F9-A536-43D2-96B8-DB0FD898CD56}" destId="{6C2C096D-0437-45A4-9F6D-04056AFB3733}" srcOrd="1" destOrd="0" presId="urn:microsoft.com/office/officeart/2008/layout/HorizontalMultiLevelHierarchy"/>
    <dgm:cxn modelId="{6F79C16D-4B83-4A23-8633-6C52050C50A5}" type="presParOf" srcId="{6C2C096D-0437-45A4-9F6D-04056AFB3733}" destId="{C21A0736-F42B-45A3-92FC-3782412B1101}" srcOrd="0" destOrd="0" presId="urn:microsoft.com/office/officeart/2008/layout/HorizontalMultiLevelHierarchy"/>
    <dgm:cxn modelId="{8947787A-8541-45BC-A6E7-8B7A80AE04A1}" type="presParOf" srcId="{C21A0736-F42B-45A3-92FC-3782412B1101}" destId="{9DCE5F4E-18B3-4A1F-9AE8-491324033875}" srcOrd="0" destOrd="0" presId="urn:microsoft.com/office/officeart/2008/layout/HorizontalMultiLevelHierarchy"/>
    <dgm:cxn modelId="{899D6AC6-3696-4AC8-894C-A3380DF5454A}" type="presParOf" srcId="{6C2C096D-0437-45A4-9F6D-04056AFB3733}" destId="{02D19D80-E76B-4DBE-ABED-36160DA7B835}" srcOrd="1" destOrd="0" presId="urn:microsoft.com/office/officeart/2008/layout/HorizontalMultiLevelHierarchy"/>
    <dgm:cxn modelId="{5FAD0C57-06BB-4122-927E-FDCC7181EEB3}" type="presParOf" srcId="{02D19D80-E76B-4DBE-ABED-36160DA7B835}" destId="{1FA2C9B4-0718-4B65-8512-DFF800DCA034}" srcOrd="0" destOrd="0" presId="urn:microsoft.com/office/officeart/2008/layout/HorizontalMultiLevelHierarchy"/>
    <dgm:cxn modelId="{A49DCD29-737E-4B54-8BDE-D199EEA8BC3C}" type="presParOf" srcId="{02D19D80-E76B-4DBE-ABED-36160DA7B835}" destId="{818BB322-DFDD-413B-B401-BB2C091915C4}" srcOrd="1" destOrd="0" presId="urn:microsoft.com/office/officeart/2008/layout/HorizontalMultiLevelHierarchy"/>
    <dgm:cxn modelId="{58EA7191-BCFF-46CA-B140-C7FA278D8579}" type="presParOf" srcId="{6C2C096D-0437-45A4-9F6D-04056AFB3733}" destId="{00063ADB-DA56-4C85-8E47-0C97F62A6321}" srcOrd="2" destOrd="0" presId="urn:microsoft.com/office/officeart/2008/layout/HorizontalMultiLevelHierarchy"/>
    <dgm:cxn modelId="{E637AFD5-7B53-4623-89B0-557A68697266}" type="presParOf" srcId="{00063ADB-DA56-4C85-8E47-0C97F62A6321}" destId="{994C5AEA-C17D-4C32-9F36-070460F43FB4}" srcOrd="0" destOrd="0" presId="urn:microsoft.com/office/officeart/2008/layout/HorizontalMultiLevelHierarchy"/>
    <dgm:cxn modelId="{63390A65-5B71-4863-B0C7-11E0B64D38CA}" type="presParOf" srcId="{6C2C096D-0437-45A4-9F6D-04056AFB3733}" destId="{A6063199-4BDC-471B-B39D-3416429EC9E5}" srcOrd="3" destOrd="0" presId="urn:microsoft.com/office/officeart/2008/layout/HorizontalMultiLevelHierarchy"/>
    <dgm:cxn modelId="{CE3BA4B3-37E7-4035-BA48-5E46AED1EC95}" type="presParOf" srcId="{A6063199-4BDC-471B-B39D-3416429EC9E5}" destId="{7C06367B-5D46-4238-A81B-4A6409EEBD41}" srcOrd="0" destOrd="0" presId="urn:microsoft.com/office/officeart/2008/layout/HorizontalMultiLevelHierarchy"/>
    <dgm:cxn modelId="{0207B62E-9DAD-4678-A903-61BBE9BEFDC4}" type="presParOf" srcId="{A6063199-4BDC-471B-B39D-3416429EC9E5}" destId="{0DE55682-E2B7-4161-AF45-D339531E761F}" srcOrd="1" destOrd="0" presId="urn:microsoft.com/office/officeart/2008/layout/HorizontalMultiLevelHierarchy"/>
    <dgm:cxn modelId="{DD67E026-1AB3-467D-B428-E20535534BBC}" type="presParOf" srcId="{4DD23389-06FD-47E7-91EE-199ACE964EB4}" destId="{AB517FEB-ECCA-48E7-AD2D-E89AF121C50B}" srcOrd="6" destOrd="0" presId="urn:microsoft.com/office/officeart/2008/layout/HorizontalMultiLevelHierarchy"/>
    <dgm:cxn modelId="{500C8E1A-651B-4038-9FED-E186D4ECE8E9}" type="presParOf" srcId="{AB517FEB-ECCA-48E7-AD2D-E89AF121C50B}" destId="{74133D38-4425-4E84-A5F1-3A6FB8067012}" srcOrd="0" destOrd="0" presId="urn:microsoft.com/office/officeart/2008/layout/HorizontalMultiLevelHierarchy"/>
    <dgm:cxn modelId="{C672458D-A3B0-4F58-BF48-AB7226AF7E6F}" type="presParOf" srcId="{4DD23389-06FD-47E7-91EE-199ACE964EB4}" destId="{8D3D8395-DD0E-4AE8-B966-DA69ABE3C3B8}" srcOrd="7" destOrd="0" presId="urn:microsoft.com/office/officeart/2008/layout/HorizontalMultiLevelHierarchy"/>
    <dgm:cxn modelId="{2D8BAC57-BA55-411D-8A98-CE968AABC838}" type="presParOf" srcId="{8D3D8395-DD0E-4AE8-B966-DA69ABE3C3B8}" destId="{D89DCFA2-E7A5-472D-8A3A-8B4905AFBF22}" srcOrd="0" destOrd="0" presId="urn:microsoft.com/office/officeart/2008/layout/HorizontalMultiLevelHierarchy"/>
    <dgm:cxn modelId="{F700737C-87AC-4158-82B1-484EF205B2E2}" type="presParOf" srcId="{8D3D8395-DD0E-4AE8-B966-DA69ABE3C3B8}" destId="{B916E1D8-DB54-4A97-BEDE-0232E20ED8C5}" srcOrd="1" destOrd="0" presId="urn:microsoft.com/office/officeart/2008/layout/HorizontalMultiLevelHierarchy"/>
    <dgm:cxn modelId="{35EB41D6-3CB4-4BBC-978C-11D2F1ACEA70}" type="presParOf" srcId="{B916E1D8-DB54-4A97-BEDE-0232E20ED8C5}" destId="{163A40E9-37C6-4261-A997-5659AA02BF6A}" srcOrd="0" destOrd="0" presId="urn:microsoft.com/office/officeart/2008/layout/HorizontalMultiLevelHierarchy"/>
    <dgm:cxn modelId="{8AA89629-B2EA-4B06-8BBC-24C8B5E44729}" type="presParOf" srcId="{163A40E9-37C6-4261-A997-5659AA02BF6A}" destId="{9A8DADA5-1D51-42FE-93BA-51926B050CCE}" srcOrd="0" destOrd="0" presId="urn:microsoft.com/office/officeart/2008/layout/HorizontalMultiLevelHierarchy"/>
    <dgm:cxn modelId="{82D91EDF-54DD-4AF3-AEF7-051B73C6AF03}" type="presParOf" srcId="{B916E1D8-DB54-4A97-BEDE-0232E20ED8C5}" destId="{2A9E380E-98E6-4BE4-9A45-2F836BE376E5}" srcOrd="1" destOrd="0" presId="urn:microsoft.com/office/officeart/2008/layout/HorizontalMultiLevelHierarchy"/>
    <dgm:cxn modelId="{97B021F0-3CEA-4264-BFB9-8F344818541C}" type="presParOf" srcId="{2A9E380E-98E6-4BE4-9A45-2F836BE376E5}" destId="{1FD6DF04-73B7-46D1-8B11-2DFE59FA0C73}" srcOrd="0" destOrd="0" presId="urn:microsoft.com/office/officeart/2008/layout/HorizontalMultiLevelHierarchy"/>
    <dgm:cxn modelId="{5F43CE7D-4A5C-41BD-A44D-F96F7DC8B0FF}" type="presParOf" srcId="{2A9E380E-98E6-4BE4-9A45-2F836BE376E5}" destId="{2A6DEADD-8BBE-49E6-ADB1-DD0CF5E6F86D}" srcOrd="1" destOrd="0" presId="urn:microsoft.com/office/officeart/2008/layout/HorizontalMultiLevelHierarchy"/>
    <dgm:cxn modelId="{DFB60858-8C2C-4A1E-8C18-18B772F08DA0}" type="presParOf" srcId="{B916E1D8-DB54-4A97-BEDE-0232E20ED8C5}" destId="{560BA44A-AB06-42E3-991D-67DE2C65A916}" srcOrd="2" destOrd="0" presId="urn:microsoft.com/office/officeart/2008/layout/HorizontalMultiLevelHierarchy"/>
    <dgm:cxn modelId="{8AE980CC-B618-4B44-880E-5256AB1C5617}" type="presParOf" srcId="{560BA44A-AB06-42E3-991D-67DE2C65A916}" destId="{4959E616-2827-4ED9-9D5D-24F85DCE6E4A}" srcOrd="0" destOrd="0" presId="urn:microsoft.com/office/officeart/2008/layout/HorizontalMultiLevelHierarchy"/>
    <dgm:cxn modelId="{F3E1DA94-2148-4D8B-ADA9-6921BA384F4B}" type="presParOf" srcId="{B916E1D8-DB54-4A97-BEDE-0232E20ED8C5}" destId="{FD83BC6C-0F3E-4817-A76D-602A022C1FA8}" srcOrd="3" destOrd="0" presId="urn:microsoft.com/office/officeart/2008/layout/HorizontalMultiLevelHierarchy"/>
    <dgm:cxn modelId="{F84FA43F-30C5-4055-8FE2-0AB4C5E43B19}" type="presParOf" srcId="{FD83BC6C-0F3E-4817-A76D-602A022C1FA8}" destId="{4B5C8B1C-A9AA-434B-9B9F-1E69373D93D2}" srcOrd="0" destOrd="0" presId="urn:microsoft.com/office/officeart/2008/layout/HorizontalMultiLevelHierarchy"/>
    <dgm:cxn modelId="{5EA5A0BC-0434-42BB-AAFB-27B40A71AADF}" type="presParOf" srcId="{FD83BC6C-0F3E-4817-A76D-602A022C1FA8}" destId="{962D6229-CE7F-474C-AF06-6F987A9D0AC2}" srcOrd="1" destOrd="0" presId="urn:microsoft.com/office/officeart/2008/layout/HorizontalMultiLevelHierarchy"/>
    <dgm:cxn modelId="{783D088F-E548-4C9B-9A69-50F348AF8D69}" type="presParOf" srcId="{4DD23389-06FD-47E7-91EE-199ACE964EB4}" destId="{363561CA-7971-45EA-9EE5-BE6D918F57E3}" srcOrd="8" destOrd="0" presId="urn:microsoft.com/office/officeart/2008/layout/HorizontalMultiLevelHierarchy"/>
    <dgm:cxn modelId="{FEE767F8-67E7-4049-8F2B-D886822BBD3D}" type="presParOf" srcId="{363561CA-7971-45EA-9EE5-BE6D918F57E3}" destId="{4B2BAD9E-4204-4E40-BD1E-647A5065C280}" srcOrd="0" destOrd="0" presId="urn:microsoft.com/office/officeart/2008/layout/HorizontalMultiLevelHierarchy"/>
    <dgm:cxn modelId="{8305B526-2F1B-4434-BDDF-95BEFBF791BA}" type="presParOf" srcId="{4DD23389-06FD-47E7-91EE-199ACE964EB4}" destId="{E67F35F2-E372-4947-AA8A-C93189985B5F}" srcOrd="9" destOrd="0" presId="urn:microsoft.com/office/officeart/2008/layout/HorizontalMultiLevelHierarchy"/>
    <dgm:cxn modelId="{8963E78F-8578-4536-991A-F287DAFE88A7}" type="presParOf" srcId="{E67F35F2-E372-4947-AA8A-C93189985B5F}" destId="{C20536F2-5941-44D0-89A1-2900725CD90A}" srcOrd="0" destOrd="0" presId="urn:microsoft.com/office/officeart/2008/layout/HorizontalMultiLevelHierarchy"/>
    <dgm:cxn modelId="{D91A6B44-1B93-49F8-9FD2-1AC4C8448418}" type="presParOf" srcId="{E67F35F2-E372-4947-AA8A-C93189985B5F}" destId="{6F294301-853D-4C7E-BBB3-C04EBBC48143}" srcOrd="1" destOrd="0" presId="urn:microsoft.com/office/officeart/2008/layout/HorizontalMultiLevelHierarchy"/>
    <dgm:cxn modelId="{46F740D9-58E5-4A4B-94A8-646D50CE1709}" type="presParOf" srcId="{6F294301-853D-4C7E-BBB3-C04EBBC48143}" destId="{E18CEACE-9387-4639-8C8B-3266F0FAA701}" srcOrd="0" destOrd="0" presId="urn:microsoft.com/office/officeart/2008/layout/HorizontalMultiLevelHierarchy"/>
    <dgm:cxn modelId="{1223E657-DA36-4705-8372-3727D5833825}" type="presParOf" srcId="{E18CEACE-9387-4639-8C8B-3266F0FAA701}" destId="{18F7B179-5AE5-42D1-A13A-8DCFE6AD0A75}" srcOrd="0" destOrd="0" presId="urn:microsoft.com/office/officeart/2008/layout/HorizontalMultiLevelHierarchy"/>
    <dgm:cxn modelId="{69343F63-54BD-4CA0-A8E5-756340C7561A}" type="presParOf" srcId="{6F294301-853D-4C7E-BBB3-C04EBBC48143}" destId="{73404AC0-22E8-4B21-B518-CDAD424F1D37}" srcOrd="1" destOrd="0" presId="urn:microsoft.com/office/officeart/2008/layout/HorizontalMultiLevelHierarchy"/>
    <dgm:cxn modelId="{9D13C0C2-754D-4F5F-AA3F-3D9B6721A447}" type="presParOf" srcId="{73404AC0-22E8-4B21-B518-CDAD424F1D37}" destId="{04BA9AA2-ED66-4128-801C-AC6D9624C565}" srcOrd="0" destOrd="0" presId="urn:microsoft.com/office/officeart/2008/layout/HorizontalMultiLevelHierarchy"/>
    <dgm:cxn modelId="{736FD91C-05F8-44DD-B5EA-79D861860AC7}" type="presParOf" srcId="{73404AC0-22E8-4B21-B518-CDAD424F1D37}" destId="{42DB243E-5DA7-459E-A0E7-BC4A743DA30D}" srcOrd="1" destOrd="0" presId="urn:microsoft.com/office/officeart/2008/layout/HorizontalMultiLevelHierarchy"/>
    <dgm:cxn modelId="{A5B7B1A5-FBC9-44FE-94FD-578C36B65915}" type="presParOf" srcId="{6F294301-853D-4C7E-BBB3-C04EBBC48143}" destId="{47AC7813-8AAB-4F35-BB54-69E966777089}" srcOrd="2" destOrd="0" presId="urn:microsoft.com/office/officeart/2008/layout/HorizontalMultiLevelHierarchy"/>
    <dgm:cxn modelId="{B3C09013-1B9A-4EAA-B600-7EB5DD605A59}" type="presParOf" srcId="{47AC7813-8AAB-4F35-BB54-69E966777089}" destId="{25AB6376-427B-4BE2-880B-7642C7B92C9D}" srcOrd="0" destOrd="0" presId="urn:microsoft.com/office/officeart/2008/layout/HorizontalMultiLevelHierarchy"/>
    <dgm:cxn modelId="{05159293-98E7-426A-9485-68038A581A15}" type="presParOf" srcId="{6F294301-853D-4C7E-BBB3-C04EBBC48143}" destId="{96AF30FB-D8D9-4CC9-B02E-CF8B277EBFE6}" srcOrd="3" destOrd="0" presId="urn:microsoft.com/office/officeart/2008/layout/HorizontalMultiLevelHierarchy"/>
    <dgm:cxn modelId="{92130A17-E6E5-40BB-9DE8-4F40B0F01EF1}" type="presParOf" srcId="{96AF30FB-D8D9-4CC9-B02E-CF8B277EBFE6}" destId="{0F575680-1778-4CBB-B002-C2002AB4BC64}" srcOrd="0" destOrd="0" presId="urn:microsoft.com/office/officeart/2008/layout/HorizontalMultiLevelHierarchy"/>
    <dgm:cxn modelId="{F3DBC6CD-B307-4E29-B4AC-BC572E4B8250}" type="presParOf" srcId="{96AF30FB-D8D9-4CC9-B02E-CF8B277EBFE6}" destId="{A89103DC-B8DD-4AF6-982B-F2D5DA64710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C7813-8AAB-4F35-BB54-69E966777089}">
      <dsp:nvSpPr>
        <dsp:cNvPr id="0" name=""/>
        <dsp:cNvSpPr/>
      </dsp:nvSpPr>
      <dsp:spPr>
        <a:xfrm>
          <a:off x="4702741" y="5689786"/>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5895808"/>
        <a:ext cx="32201" cy="32201"/>
      </dsp:txXfrm>
    </dsp:sp>
    <dsp:sp modelId="{E18CEACE-9387-4639-8C8B-3266F0FAA701}">
      <dsp:nvSpPr>
        <dsp:cNvPr id="0" name=""/>
        <dsp:cNvSpPr/>
      </dsp:nvSpPr>
      <dsp:spPr>
        <a:xfrm>
          <a:off x="4702741" y="5245541"/>
          <a:ext cx="466279" cy="444245"/>
        </a:xfrm>
        <a:custGeom>
          <a:avLst/>
          <a:gdLst/>
          <a:ahLst/>
          <a:cxnLst/>
          <a:rect l="0" t="0" r="0" b="0"/>
          <a:pathLst>
            <a:path>
              <a:moveTo>
                <a:pt x="0" y="444245"/>
              </a:moveTo>
              <a:lnTo>
                <a:pt x="233139" y="444245"/>
              </a:lnTo>
              <a:lnTo>
                <a:pt x="233139" y="0"/>
              </a:lnTo>
              <a:lnTo>
                <a:pt x="466279"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5451563"/>
        <a:ext cx="32201" cy="32201"/>
      </dsp:txXfrm>
    </dsp:sp>
    <dsp:sp modelId="{363561CA-7971-45EA-9EE5-BE6D918F57E3}">
      <dsp:nvSpPr>
        <dsp:cNvPr id="0" name=""/>
        <dsp:cNvSpPr/>
      </dsp:nvSpPr>
      <dsp:spPr>
        <a:xfrm>
          <a:off x="1905062" y="3024315"/>
          <a:ext cx="466279" cy="2665471"/>
        </a:xfrm>
        <a:custGeom>
          <a:avLst/>
          <a:gdLst/>
          <a:ahLst/>
          <a:cxnLst/>
          <a:rect l="0" t="0" r="0" b="0"/>
          <a:pathLst>
            <a:path>
              <a:moveTo>
                <a:pt x="0" y="0"/>
              </a:moveTo>
              <a:lnTo>
                <a:pt x="233139" y="0"/>
              </a:lnTo>
              <a:lnTo>
                <a:pt x="233139" y="2665471"/>
              </a:lnTo>
              <a:lnTo>
                <a:pt x="466279" y="266547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070554" y="4289402"/>
        <a:ext cx="135297" cy="135297"/>
      </dsp:txXfrm>
    </dsp:sp>
    <dsp:sp modelId="{560BA44A-AB06-42E3-991D-67DE2C65A916}">
      <dsp:nvSpPr>
        <dsp:cNvPr id="0" name=""/>
        <dsp:cNvSpPr/>
      </dsp:nvSpPr>
      <dsp:spPr>
        <a:xfrm>
          <a:off x="4702741" y="3912805"/>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4118827"/>
        <a:ext cx="32201" cy="32201"/>
      </dsp:txXfrm>
    </dsp:sp>
    <dsp:sp modelId="{163A40E9-37C6-4261-A997-5659AA02BF6A}">
      <dsp:nvSpPr>
        <dsp:cNvPr id="0" name=""/>
        <dsp:cNvSpPr/>
      </dsp:nvSpPr>
      <dsp:spPr>
        <a:xfrm>
          <a:off x="4702741" y="3468560"/>
          <a:ext cx="440354" cy="444245"/>
        </a:xfrm>
        <a:custGeom>
          <a:avLst/>
          <a:gdLst/>
          <a:ahLst/>
          <a:cxnLst/>
          <a:rect l="0" t="0" r="0" b="0"/>
          <a:pathLst>
            <a:path>
              <a:moveTo>
                <a:pt x="0" y="444245"/>
              </a:moveTo>
              <a:lnTo>
                <a:pt x="220177" y="444245"/>
              </a:lnTo>
              <a:lnTo>
                <a:pt x="220177" y="0"/>
              </a:lnTo>
              <a:lnTo>
                <a:pt x="440354"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07281" y="3675045"/>
        <a:ext cx="31275" cy="31275"/>
      </dsp:txXfrm>
    </dsp:sp>
    <dsp:sp modelId="{AB517FEB-ECCA-48E7-AD2D-E89AF121C50B}">
      <dsp:nvSpPr>
        <dsp:cNvPr id="0" name=""/>
        <dsp:cNvSpPr/>
      </dsp:nvSpPr>
      <dsp:spPr>
        <a:xfrm>
          <a:off x="1905062" y="3024315"/>
          <a:ext cx="466279" cy="888490"/>
        </a:xfrm>
        <a:custGeom>
          <a:avLst/>
          <a:gdLst/>
          <a:ahLst/>
          <a:cxnLst/>
          <a:rect l="0" t="0" r="0" b="0"/>
          <a:pathLst>
            <a:path>
              <a:moveTo>
                <a:pt x="0" y="0"/>
              </a:moveTo>
              <a:lnTo>
                <a:pt x="233139" y="0"/>
              </a:lnTo>
              <a:lnTo>
                <a:pt x="233139" y="888490"/>
              </a:lnTo>
              <a:lnTo>
                <a:pt x="466279" y="88849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13117" y="3443475"/>
        <a:ext cx="50170" cy="50170"/>
      </dsp:txXfrm>
    </dsp:sp>
    <dsp:sp modelId="{00063ADB-DA56-4C85-8E47-0C97F62A6321}">
      <dsp:nvSpPr>
        <dsp:cNvPr id="0" name=""/>
        <dsp:cNvSpPr/>
      </dsp:nvSpPr>
      <dsp:spPr>
        <a:xfrm>
          <a:off x="4702741" y="2135824"/>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2341846"/>
        <a:ext cx="32201" cy="32201"/>
      </dsp:txXfrm>
    </dsp:sp>
    <dsp:sp modelId="{C21A0736-F42B-45A3-92FC-3782412B1101}">
      <dsp:nvSpPr>
        <dsp:cNvPr id="0" name=""/>
        <dsp:cNvSpPr/>
      </dsp:nvSpPr>
      <dsp:spPr>
        <a:xfrm>
          <a:off x="4702741" y="1691579"/>
          <a:ext cx="466279" cy="444245"/>
        </a:xfrm>
        <a:custGeom>
          <a:avLst/>
          <a:gdLst/>
          <a:ahLst/>
          <a:cxnLst/>
          <a:rect l="0" t="0" r="0" b="0"/>
          <a:pathLst>
            <a:path>
              <a:moveTo>
                <a:pt x="0" y="444245"/>
              </a:moveTo>
              <a:lnTo>
                <a:pt x="233139" y="444245"/>
              </a:lnTo>
              <a:lnTo>
                <a:pt x="233139" y="0"/>
              </a:lnTo>
              <a:lnTo>
                <a:pt x="466279"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1897601"/>
        <a:ext cx="32201" cy="32201"/>
      </dsp:txXfrm>
    </dsp:sp>
    <dsp:sp modelId="{70A21217-345C-4907-846D-0272ED1E55C7}">
      <dsp:nvSpPr>
        <dsp:cNvPr id="0" name=""/>
        <dsp:cNvSpPr/>
      </dsp:nvSpPr>
      <dsp:spPr>
        <a:xfrm>
          <a:off x="1905062" y="2135824"/>
          <a:ext cx="466279" cy="888490"/>
        </a:xfrm>
        <a:custGeom>
          <a:avLst/>
          <a:gdLst/>
          <a:ahLst/>
          <a:cxnLst/>
          <a:rect l="0" t="0" r="0" b="0"/>
          <a:pathLst>
            <a:path>
              <a:moveTo>
                <a:pt x="0" y="888490"/>
              </a:moveTo>
              <a:lnTo>
                <a:pt x="233139" y="888490"/>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13117" y="2554984"/>
        <a:ext cx="50170" cy="50170"/>
      </dsp:txXfrm>
    </dsp:sp>
    <dsp:sp modelId="{3064CAED-40CC-4C25-B3EC-237BBC93B1EF}">
      <dsp:nvSpPr>
        <dsp:cNvPr id="0" name=""/>
        <dsp:cNvSpPr/>
      </dsp:nvSpPr>
      <dsp:spPr>
        <a:xfrm>
          <a:off x="1905062" y="1247334"/>
          <a:ext cx="466279" cy="1776980"/>
        </a:xfrm>
        <a:custGeom>
          <a:avLst/>
          <a:gdLst/>
          <a:ahLst/>
          <a:cxnLst/>
          <a:rect l="0" t="0" r="0" b="0"/>
          <a:pathLst>
            <a:path>
              <a:moveTo>
                <a:pt x="0" y="1776980"/>
              </a:moveTo>
              <a:lnTo>
                <a:pt x="233139" y="1776980"/>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92274" y="2089896"/>
        <a:ext cx="91856" cy="91856"/>
      </dsp:txXfrm>
    </dsp:sp>
    <dsp:sp modelId="{95AB8141-56D7-437B-A1AB-43253E22851E}">
      <dsp:nvSpPr>
        <dsp:cNvPr id="0" name=""/>
        <dsp:cNvSpPr/>
      </dsp:nvSpPr>
      <dsp:spPr>
        <a:xfrm>
          <a:off x="1905062" y="358843"/>
          <a:ext cx="466279" cy="2665471"/>
        </a:xfrm>
        <a:custGeom>
          <a:avLst/>
          <a:gdLst/>
          <a:ahLst/>
          <a:cxnLst/>
          <a:rect l="0" t="0" r="0" b="0"/>
          <a:pathLst>
            <a:path>
              <a:moveTo>
                <a:pt x="0" y="2665471"/>
              </a:moveTo>
              <a:lnTo>
                <a:pt x="233139" y="2665471"/>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070554" y="1623930"/>
        <a:ext cx="135297" cy="135297"/>
      </dsp:txXfrm>
    </dsp:sp>
    <dsp:sp modelId="{1AFBE167-FCD9-4690-9FDB-6E9AE854FDBC}">
      <dsp:nvSpPr>
        <dsp:cNvPr id="0" name=""/>
        <dsp:cNvSpPr/>
      </dsp:nvSpPr>
      <dsp:spPr>
        <a:xfrm rot="16200000">
          <a:off x="-320839" y="2668919"/>
          <a:ext cx="3741012"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a:t>PDF</a:t>
          </a:r>
        </a:p>
      </dsp:txBody>
      <dsp:txXfrm>
        <a:off x="-320839" y="2668919"/>
        <a:ext cx="3741012" cy="710792"/>
      </dsp:txXfrm>
    </dsp:sp>
    <dsp:sp modelId="{54FAF625-0D33-494D-8434-93CBDA891363}">
      <dsp:nvSpPr>
        <dsp:cNvPr id="0" name=""/>
        <dsp:cNvSpPr/>
      </dsp:nvSpPr>
      <dsp:spPr>
        <a:xfrm>
          <a:off x="2371342" y="3447"/>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1. Download from Repositories</a:t>
          </a:r>
        </a:p>
      </dsp:txBody>
      <dsp:txXfrm>
        <a:off x="2371342" y="3447"/>
        <a:ext cx="2331399" cy="710792"/>
      </dsp:txXfrm>
    </dsp:sp>
    <dsp:sp modelId="{96D49E26-F656-4920-8789-21C6A20AD854}">
      <dsp:nvSpPr>
        <dsp:cNvPr id="0" name=""/>
        <dsp:cNvSpPr/>
      </dsp:nvSpPr>
      <dsp:spPr>
        <a:xfrm>
          <a:off x="2371342" y="891938"/>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2. Purchase eBook if compatible with user's access technology</a:t>
          </a:r>
        </a:p>
      </dsp:txBody>
      <dsp:txXfrm>
        <a:off x="2371342" y="891938"/>
        <a:ext cx="2331399" cy="710792"/>
      </dsp:txXfrm>
    </dsp:sp>
    <dsp:sp modelId="{5182EDE2-42D0-4232-9304-AC38DC92A3E4}">
      <dsp:nvSpPr>
        <dsp:cNvPr id="0" name=""/>
        <dsp:cNvSpPr/>
      </dsp:nvSpPr>
      <dsp:spPr>
        <a:xfrm>
          <a:off x="2371342" y="1780428"/>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3. Use owned book for scanning &amp; reformatting (must be checked for mark-up)</a:t>
          </a:r>
        </a:p>
      </dsp:txBody>
      <dsp:txXfrm>
        <a:off x="2371342" y="1780428"/>
        <a:ext cx="2331399" cy="710792"/>
      </dsp:txXfrm>
    </dsp:sp>
    <dsp:sp modelId="{1FA2C9B4-0718-4B65-8512-DFF800DCA034}">
      <dsp:nvSpPr>
        <dsp:cNvPr id="0" name=""/>
        <dsp:cNvSpPr/>
      </dsp:nvSpPr>
      <dsp:spPr>
        <a:xfrm>
          <a:off x="5169021" y="1336183"/>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3.1 If a screen reader is being used, send the book to Blue Leaf</a:t>
          </a:r>
        </a:p>
      </dsp:txBody>
      <dsp:txXfrm>
        <a:off x="5169021" y="1336183"/>
        <a:ext cx="2331399" cy="710792"/>
      </dsp:txXfrm>
    </dsp:sp>
    <dsp:sp modelId="{7C06367B-5D46-4238-A81B-4A6409EEBD41}">
      <dsp:nvSpPr>
        <dsp:cNvPr id="0" name=""/>
        <dsp:cNvSpPr/>
      </dsp:nvSpPr>
      <dsp:spPr>
        <a:xfrm>
          <a:off x="5169021" y="2224673"/>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3.2 If the book is being read via Adobe's Read-Aloud function, scan in-house and send to AMAC</a:t>
          </a:r>
        </a:p>
      </dsp:txBody>
      <dsp:txXfrm>
        <a:off x="5169021" y="2224673"/>
        <a:ext cx="2331399" cy="710792"/>
      </dsp:txXfrm>
    </dsp:sp>
    <dsp:sp modelId="{D89DCFA2-E7A5-472D-8A3A-8B4905AFBF22}">
      <dsp:nvSpPr>
        <dsp:cNvPr id="0" name=""/>
        <dsp:cNvSpPr/>
      </dsp:nvSpPr>
      <dsp:spPr>
        <a:xfrm>
          <a:off x="2371342" y="3557409"/>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4. Purchase book for scanning &amp; reformatting</a:t>
          </a:r>
        </a:p>
      </dsp:txBody>
      <dsp:txXfrm>
        <a:off x="2371342" y="3557409"/>
        <a:ext cx="2331399" cy="710792"/>
      </dsp:txXfrm>
    </dsp:sp>
    <dsp:sp modelId="{1FD6DF04-73B7-46D1-8B11-2DFE59FA0C73}">
      <dsp:nvSpPr>
        <dsp:cNvPr id="0" name=""/>
        <dsp:cNvSpPr/>
      </dsp:nvSpPr>
      <dsp:spPr>
        <a:xfrm>
          <a:off x="5143096" y="3113164"/>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4.1 If a screen reader is being used, send the book to Blue Leaf</a:t>
          </a:r>
        </a:p>
      </dsp:txBody>
      <dsp:txXfrm>
        <a:off x="5143096" y="3113164"/>
        <a:ext cx="2331399" cy="710792"/>
      </dsp:txXfrm>
    </dsp:sp>
    <dsp:sp modelId="{4B5C8B1C-A9AA-434B-9B9F-1E69373D93D2}">
      <dsp:nvSpPr>
        <dsp:cNvPr id="0" name=""/>
        <dsp:cNvSpPr/>
      </dsp:nvSpPr>
      <dsp:spPr>
        <a:xfrm>
          <a:off x="5169021" y="4001654"/>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4.2 If the book is being read via Adobe's Read-Aloud function, scan in-house and send to AMAC</a:t>
          </a:r>
        </a:p>
      </dsp:txBody>
      <dsp:txXfrm>
        <a:off x="5169021" y="4001654"/>
        <a:ext cx="2331399" cy="710792"/>
      </dsp:txXfrm>
    </dsp:sp>
    <dsp:sp modelId="{C20536F2-5941-44D0-89A1-2900725CD90A}">
      <dsp:nvSpPr>
        <dsp:cNvPr id="0" name=""/>
        <dsp:cNvSpPr/>
      </dsp:nvSpPr>
      <dsp:spPr>
        <a:xfrm>
          <a:off x="2371342" y="5334390"/>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 ILL book for scanning &amp; reformatting</a:t>
          </a:r>
        </a:p>
      </dsp:txBody>
      <dsp:txXfrm>
        <a:off x="2371342" y="5334390"/>
        <a:ext cx="2331399" cy="710792"/>
      </dsp:txXfrm>
    </dsp:sp>
    <dsp:sp modelId="{04BA9AA2-ED66-4128-801C-AC6D9624C565}">
      <dsp:nvSpPr>
        <dsp:cNvPr id="0" name=""/>
        <dsp:cNvSpPr/>
      </dsp:nvSpPr>
      <dsp:spPr>
        <a:xfrm>
          <a:off x="5169021" y="4890145"/>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5.1 Scan in house and send to Blue Leaf if the prove to be faster and the patron is using a screen reader</a:t>
          </a:r>
        </a:p>
      </dsp:txBody>
      <dsp:txXfrm>
        <a:off x="5169021" y="4890145"/>
        <a:ext cx="2331399" cy="710792"/>
      </dsp:txXfrm>
    </dsp:sp>
    <dsp:sp modelId="{0F575680-1778-4CBB-B002-C2002AB4BC64}">
      <dsp:nvSpPr>
        <dsp:cNvPr id="0" name=""/>
        <dsp:cNvSpPr/>
      </dsp:nvSpPr>
      <dsp:spPr>
        <a:xfrm>
          <a:off x="5169021" y="5778635"/>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5.2 Scan in house and send to AMAC</a:t>
          </a:r>
        </a:p>
      </dsp:txBody>
      <dsp:txXfrm>
        <a:off x="5169021" y="5778635"/>
        <a:ext cx="2331399" cy="71079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4236A-C03D-4565-95CA-661904EEAAD7}" type="datetimeFigureOut">
              <a:rPr lang="en-US" smtClean="0"/>
              <a:t>9/18/2018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B2343-4D7F-42EC-BCF5-805A0C8EA0EC}" type="slidenum">
              <a:rPr lang="en-US" smtClean="0"/>
              <a:t>‹#›</a:t>
            </a:fld>
            <a:endParaRPr lang="en-US"/>
          </a:p>
        </p:txBody>
      </p:sp>
    </p:spTree>
    <p:extLst>
      <p:ext uri="{BB962C8B-B14F-4D97-AF65-F5344CB8AC3E}">
        <p14:creationId xmlns:p14="http://schemas.microsoft.com/office/powerpoint/2010/main" val="291406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19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94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615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82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00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Levack</a:t>
            </a:r>
            <a:r>
              <a:rPr lang="en-US" dirty="0" smtClean="0"/>
              <a:t>, B et al. 2004. </a:t>
            </a:r>
            <a:r>
              <a:rPr lang="en-US" i="1" dirty="0" smtClean="0"/>
              <a:t>The West: Encounters and Transformations</a:t>
            </a:r>
            <a:r>
              <a:rPr lang="en-US" dirty="0" smtClean="0"/>
              <a:t>. New York, NY: Pearson.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30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Levack</a:t>
            </a:r>
            <a:r>
              <a:rPr lang="en-US" dirty="0" smtClean="0"/>
              <a:t>, B et al. 2004. </a:t>
            </a:r>
            <a:r>
              <a:rPr lang="en-US" i="1" dirty="0" smtClean="0"/>
              <a:t>The West: Encounters and Transformations</a:t>
            </a:r>
            <a:r>
              <a:rPr lang="en-US" dirty="0" smtClean="0"/>
              <a:t>. New York, NY: Pearson.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2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Bishara</a:t>
            </a:r>
            <a:r>
              <a:rPr lang="en-US" dirty="0" smtClean="0"/>
              <a:t>, A. 2013. </a:t>
            </a:r>
            <a:r>
              <a:rPr lang="en-US" i="1" dirty="0" smtClean="0"/>
              <a:t>Back Stories: U.S. new production and Palestinian</a:t>
            </a:r>
            <a:r>
              <a:rPr lang="en-US" i="1" baseline="0" dirty="0" smtClean="0"/>
              <a:t> politics.</a:t>
            </a:r>
            <a:r>
              <a:rPr lang="en-US" baseline="0" dirty="0" smtClean="0"/>
              <a:t> Stanford, CA: Stanford University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39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Kadi</a:t>
            </a:r>
            <a:r>
              <a:rPr lang="en-US" dirty="0" smtClean="0"/>
              <a:t>, J. 1994. </a:t>
            </a:r>
            <a:r>
              <a:rPr lang="en-US" i="1" dirty="0" smtClean="0"/>
              <a:t>Food for Our Grandmothers:</a:t>
            </a:r>
            <a:r>
              <a:rPr lang="en-US" i="1" baseline="0" dirty="0" smtClean="0"/>
              <a:t> Writings by Arab-American and Arab-Canadian feminists</a:t>
            </a:r>
            <a:r>
              <a:rPr lang="en-US" baseline="0" dirty="0" smtClean="0"/>
              <a:t>. Boston, MA: South End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2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Kadi</a:t>
            </a:r>
            <a:r>
              <a:rPr lang="en-US" dirty="0" smtClean="0"/>
              <a:t>, J. 1994. </a:t>
            </a:r>
            <a:r>
              <a:rPr lang="en-US" i="1" dirty="0" smtClean="0"/>
              <a:t>Food for Our Grandmothers:</a:t>
            </a:r>
            <a:r>
              <a:rPr lang="en-US" i="1" baseline="0" dirty="0" smtClean="0"/>
              <a:t> Writings by Arab-American and Arab-Canadian feminists</a:t>
            </a:r>
            <a:r>
              <a:rPr lang="en-US" baseline="0" dirty="0" smtClean="0"/>
              <a:t>. Boston, MA: South End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9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495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Garland-Thomson, R. 2009. </a:t>
            </a:r>
            <a:r>
              <a:rPr lang="en-US" i="1" dirty="0" smtClean="0"/>
              <a:t>Staring: How we look</a:t>
            </a:r>
            <a:r>
              <a:rPr lang="en-US" dirty="0" smtClean="0"/>
              <a:t>. New York, NY: Oxford University Press.</a:t>
            </a:r>
          </a:p>
          <a:p>
            <a:r>
              <a:rPr lang="en-US" dirty="0" smtClean="0"/>
              <a:t>Culberson, J.W. et al. 2008. Prescription drug misuse/abuse</a:t>
            </a:r>
            <a:r>
              <a:rPr lang="en-US" baseline="0" dirty="0" smtClean="0"/>
              <a:t> in the elderly. </a:t>
            </a:r>
            <a:r>
              <a:rPr lang="en-US" i="1" baseline="0" dirty="0" smtClean="0"/>
              <a:t>Geriatrics</a:t>
            </a:r>
            <a:r>
              <a:rPr lang="en-US" i="0" baseline="0" dirty="0" smtClean="0"/>
              <a:t>,</a:t>
            </a:r>
            <a:r>
              <a:rPr lang="en-US" baseline="0" dirty="0" smtClean="0"/>
              <a:t> </a:t>
            </a:r>
            <a:r>
              <a:rPr lang="en-US" i="1" baseline="0" dirty="0" smtClean="0"/>
              <a:t>63</a:t>
            </a:r>
            <a:r>
              <a:rPr lang="en-US" baseline="0" dirty="0" smtClean="0"/>
              <a:t>(9), 22-31.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1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577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1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420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72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63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40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84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2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 heads of this hydra that need to align for this service 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4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Gathering information about the hardware and software that your patron is using is paramount. While system and file formats seem to be increasingly heading towards </a:t>
            </a:r>
            <a:r>
              <a:rPr lang="en-US" dirty="0" err="1" smtClean="0"/>
              <a:t>interfunctionality</a:t>
            </a:r>
            <a:r>
              <a:rPr lang="en-US" baseline="0" dirty="0" smtClean="0"/>
              <a:t> there are some </a:t>
            </a:r>
            <a:r>
              <a:rPr lang="en-US" baseline="0" dirty="0" err="1" smtClean="0"/>
              <a:t>roadbloacks</a:t>
            </a:r>
            <a:r>
              <a:rPr lang="en-US" baseline="0" dirty="0" smtClean="0"/>
              <a:t>. Being able to test functionality, in the environment that the patron is using, before delivering the product is our service goal, but there are so many possibilities that it makes this goal difficult. Gathering this information is important to build your own knowledge base of what works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3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80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9E81D-2B22-49A4-8AEA-0F6A7CFBC7E1}"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3219638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E81D-2B22-49A4-8AEA-0F6A7CFBC7E1}"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62735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E81D-2B22-49A4-8AEA-0F6A7CFBC7E1}"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336323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type="subTitle" idx="1" hasCustomPrompt="1"/>
          </p:nvPr>
        </p:nvSpPr>
        <p:spPr>
          <a:xfrm>
            <a:off x="711200" y="5657850"/>
            <a:ext cx="10871200" cy="590550"/>
          </a:xfrm>
        </p:spPr>
        <p:txBody>
          <a:bodyPr anchor="ctr"/>
          <a:lstStyle>
            <a:lvl1pPr marL="0" indent="0">
              <a:buFont typeface="Wingdings" pitchFamily="2" charset="2"/>
              <a:buNone/>
              <a:defRPr sz="2700" b="0" kern="0" cap="none" spc="0" baseline="0">
                <a:solidFill>
                  <a:schemeClr val="accent2"/>
                </a:solidFill>
                <a:latin typeface="+mn-lt"/>
              </a:defRPr>
            </a:lvl1pPr>
          </a:lstStyle>
          <a:p>
            <a:r>
              <a:rPr lang="en-US" dirty="0" smtClean="0"/>
              <a:t>Subtitle of Presentation</a:t>
            </a:r>
            <a:endParaRPr lang="en-US" dirty="0"/>
          </a:p>
        </p:txBody>
      </p:sp>
      <p:sp>
        <p:nvSpPr>
          <p:cNvPr id="5" name="Rectangle 3"/>
          <p:cNvSpPr txBox="1">
            <a:spLocks noChangeArrowheads="1"/>
          </p:cNvSpPr>
          <p:nvPr userDrawn="1"/>
        </p:nvSpPr>
        <p:spPr bwMode="auto">
          <a:xfrm>
            <a:off x="711200" y="5048250"/>
            <a:ext cx="10871200" cy="5905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50000"/>
              </a:spcBef>
              <a:spcAft>
                <a:spcPct val="0"/>
              </a:spcAft>
              <a:buClr>
                <a:schemeClr val="accent1"/>
              </a:buClr>
              <a:buFont typeface="Wingdings" pitchFamily="2" charset="2"/>
              <a:buNone/>
              <a:defRPr sz="2700" b="0" kern="0" cap="none" spc="0" baseline="0">
                <a:solidFill>
                  <a:schemeClr val="accent2"/>
                </a:solidFill>
                <a:latin typeface="+mn-lt"/>
                <a:ea typeface="+mn-ea"/>
                <a:cs typeface="Arial" pitchFamily="34" charset="0"/>
              </a:defRPr>
            </a:lvl1pPr>
            <a:lvl2pPr marL="742950" indent="-285750" algn="l" rtl="0" eaLnBrk="1" fontAlgn="base" hangingPunct="1">
              <a:lnSpc>
                <a:spcPct val="90000"/>
              </a:lnSpc>
              <a:spcBef>
                <a:spcPts val="600"/>
              </a:spcBef>
              <a:spcAft>
                <a:spcPct val="0"/>
              </a:spcAft>
              <a:buClr>
                <a:schemeClr val="accent1"/>
              </a:buClr>
              <a:buFont typeface="Wingdings" pitchFamily="2" charset="2"/>
              <a:buChar char="§"/>
              <a:defRPr sz="2400" i="0" kern="1200" baseline="0">
                <a:solidFill>
                  <a:schemeClr val="bg1"/>
                </a:solidFill>
                <a:latin typeface="+mn-lt"/>
              </a:defRPr>
            </a:lvl2pPr>
            <a:lvl3pPr marL="1143000" indent="-228600" algn="l" rtl="0" eaLnBrk="1" fontAlgn="base" hangingPunct="1">
              <a:lnSpc>
                <a:spcPct val="90000"/>
              </a:lnSpc>
              <a:spcBef>
                <a:spcPts val="600"/>
              </a:spcBef>
              <a:spcAft>
                <a:spcPct val="0"/>
              </a:spcAft>
              <a:buClr>
                <a:schemeClr val="accent1"/>
              </a:buClr>
              <a:buFont typeface="Arial" pitchFamily="34" charset="0"/>
              <a:buChar char="»"/>
              <a:defRPr sz="2000" kern="1200" baseline="0">
                <a:solidFill>
                  <a:schemeClr val="bg1"/>
                </a:solidFill>
                <a:latin typeface="+mn-lt"/>
              </a:defRPr>
            </a:lvl3pPr>
            <a:lvl4pPr marL="1600200" indent="-228600" algn="l" rtl="0" eaLnBrk="1" fontAlgn="base" hangingPunct="1">
              <a:lnSpc>
                <a:spcPct val="90000"/>
              </a:lnSpc>
              <a:spcBef>
                <a:spcPts val="600"/>
              </a:spcBef>
              <a:spcAft>
                <a:spcPct val="0"/>
              </a:spcAft>
              <a:buClr>
                <a:schemeClr val="accent1"/>
              </a:buClr>
              <a:buSzPct val="100000"/>
              <a:buFont typeface="Wingdings" pitchFamily="2" charset="2"/>
              <a:buChar char="§"/>
              <a:defRPr kern="1200" baseline="0">
                <a:solidFill>
                  <a:schemeClr val="bg1"/>
                </a:solidFill>
                <a:latin typeface="+mn-lt"/>
              </a:defRPr>
            </a:lvl4pPr>
            <a:lvl5pPr marL="2057400" indent="-228600" algn="l" rtl="0" eaLnBrk="1" fontAlgn="base" hangingPunct="1">
              <a:lnSpc>
                <a:spcPct val="90000"/>
              </a:lnSpc>
              <a:spcBef>
                <a:spcPts val="600"/>
              </a:spcBef>
              <a:spcAft>
                <a:spcPct val="0"/>
              </a:spcAft>
              <a:buClr>
                <a:schemeClr val="accent1"/>
              </a:buClr>
              <a:buFont typeface="Arial" pitchFamily="34" charset="0"/>
              <a:buChar char="»"/>
              <a:defRPr sz="1600" kern="1200" baseline="0">
                <a:solidFill>
                  <a:schemeClr val="bg1"/>
                </a:solidFill>
                <a:latin typeface="+mn-lt"/>
              </a:defRPr>
            </a:lvl5pPr>
            <a:lvl6pPr marL="2514600" indent="-228600" algn="l" rtl="0" eaLnBrk="1" fontAlgn="base" hangingPunct="1">
              <a:spcBef>
                <a:spcPct val="20000"/>
              </a:spcBef>
              <a:spcAft>
                <a:spcPct val="0"/>
              </a:spcAft>
              <a:buFont typeface="Trebuchet MS" pitchFamily="34" charset="0"/>
              <a:buChar char="›"/>
              <a:defRPr sz="1600">
                <a:solidFill>
                  <a:srgbClr val="C2C9CE"/>
                </a:solidFill>
                <a:latin typeface="+mn-lt"/>
              </a:defRPr>
            </a:lvl6pPr>
            <a:lvl7pPr marL="2971800" indent="-228600" algn="l" rtl="0" eaLnBrk="1" fontAlgn="base" hangingPunct="1">
              <a:spcBef>
                <a:spcPct val="20000"/>
              </a:spcBef>
              <a:spcAft>
                <a:spcPct val="0"/>
              </a:spcAft>
              <a:buFont typeface="Trebuchet MS" pitchFamily="34" charset="0"/>
              <a:buChar char="›"/>
              <a:defRPr sz="1600">
                <a:solidFill>
                  <a:srgbClr val="C2C9CE"/>
                </a:solidFill>
                <a:latin typeface="+mn-lt"/>
              </a:defRPr>
            </a:lvl7pPr>
            <a:lvl8pPr marL="3429000" indent="-228600" algn="l" rtl="0" eaLnBrk="1" fontAlgn="base" hangingPunct="1">
              <a:spcBef>
                <a:spcPct val="20000"/>
              </a:spcBef>
              <a:spcAft>
                <a:spcPct val="0"/>
              </a:spcAft>
              <a:buFont typeface="Trebuchet MS" pitchFamily="34" charset="0"/>
              <a:buChar char="›"/>
              <a:defRPr sz="1600">
                <a:solidFill>
                  <a:srgbClr val="C2C9CE"/>
                </a:solidFill>
                <a:latin typeface="+mn-lt"/>
              </a:defRPr>
            </a:lvl8pPr>
            <a:lvl9pPr marL="3886200" indent="-228600" algn="l" rtl="0" eaLnBrk="1" fontAlgn="base" hangingPunct="1">
              <a:spcBef>
                <a:spcPct val="20000"/>
              </a:spcBef>
              <a:spcAft>
                <a:spcPct val="0"/>
              </a:spcAft>
              <a:buFont typeface="Trebuchet MS" pitchFamily="34" charset="0"/>
              <a:buChar char="›"/>
              <a:defRPr sz="1600">
                <a:solidFill>
                  <a:srgbClr val="C2C9CE"/>
                </a:solidFill>
                <a:latin typeface="+mn-lt"/>
              </a:defRPr>
            </a:lvl9pPr>
          </a:lstStyle>
          <a:p>
            <a:pPr>
              <a:buClr>
                <a:srgbClr val="D44500"/>
              </a:buClr>
            </a:pPr>
            <a:r>
              <a:rPr lang="en-US" sz="4400" dirty="0" smtClean="0">
                <a:solidFill>
                  <a:srgbClr val="D44500"/>
                </a:solidFill>
                <a:latin typeface="Georgia" panose="02040502050405020303" pitchFamily="18" charset="0"/>
              </a:rPr>
              <a:t>Title of Presentation</a:t>
            </a:r>
            <a:endParaRPr lang="en-US" sz="4400" dirty="0">
              <a:solidFill>
                <a:srgbClr val="D44500"/>
              </a:solidFill>
              <a:latin typeface="Georgia" panose="02040502050405020303" pitchFamily="18" charset="0"/>
            </a:endParaRPr>
          </a:p>
        </p:txBody>
      </p:sp>
    </p:spTree>
    <p:extLst>
      <p:ext uri="{BB962C8B-B14F-4D97-AF65-F5344CB8AC3E}">
        <p14:creationId xmlns:p14="http://schemas.microsoft.com/office/powerpoint/2010/main" val="9435370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mn-lt"/>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p>
            <a:fld id="{045D25D8-F119-4ABB-9544-C3ACA976525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657099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E81D-2B22-49A4-8AEA-0F6A7CFBC7E1}"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22841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9E81D-2B22-49A4-8AEA-0F6A7CFBC7E1}"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210287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9E81D-2B22-49A4-8AEA-0F6A7CFBC7E1}"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347683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9E81D-2B22-49A4-8AEA-0F6A7CFBC7E1}" type="datetimeFigureOut">
              <a:rPr lang="en-US" smtClean="0"/>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287008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9E81D-2B22-49A4-8AEA-0F6A7CFBC7E1}" type="datetimeFigureOut">
              <a:rPr lang="en-US" smtClean="0"/>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5930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9E81D-2B22-49A4-8AEA-0F6A7CFBC7E1}"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130190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09E81D-2B22-49A4-8AEA-0F6A7CFBC7E1}"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100347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09E81D-2B22-49A4-8AEA-0F6A7CFBC7E1}"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BED4-96B1-48E9-8512-04E8485E819B}" type="slidenum">
              <a:rPr lang="en-US" smtClean="0"/>
              <a:t>‹#›</a:t>
            </a:fld>
            <a:endParaRPr lang="en-US"/>
          </a:p>
        </p:txBody>
      </p:sp>
    </p:spTree>
    <p:extLst>
      <p:ext uri="{BB962C8B-B14F-4D97-AF65-F5344CB8AC3E}">
        <p14:creationId xmlns:p14="http://schemas.microsoft.com/office/powerpoint/2010/main" val="195082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9E81D-2B22-49A4-8AEA-0F6A7CFBC7E1}" type="datetimeFigureOut">
              <a:rPr lang="en-US" smtClean="0"/>
              <a:t>9/18/2018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5BED4-96B1-48E9-8512-04E8485E819B}" type="slidenum">
              <a:rPr lang="en-US" smtClean="0"/>
              <a:t>‹#›</a:t>
            </a:fld>
            <a:endParaRPr lang="en-US"/>
          </a:p>
        </p:txBody>
      </p:sp>
    </p:spTree>
    <p:extLst>
      <p:ext uri="{BB962C8B-B14F-4D97-AF65-F5344CB8AC3E}">
        <p14:creationId xmlns:p14="http://schemas.microsoft.com/office/powerpoint/2010/main" val="3693934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353568" y="1066800"/>
            <a:ext cx="11838432" cy="0"/>
          </a:xfrm>
          <a:prstGeom prst="line">
            <a:avLst/>
          </a:prstGeom>
          <a:noFill/>
          <a:ln w="25400">
            <a:solidFill>
              <a:schemeClr val="accent1"/>
            </a:solidFill>
            <a:round/>
            <a:headEnd/>
            <a:tailEnd/>
          </a:ln>
          <a:effectLst/>
        </p:spPr>
        <p:txBody>
          <a:bodyPr/>
          <a:lstStyle/>
          <a:p>
            <a:pPr fontAlgn="base">
              <a:spcBef>
                <a:spcPct val="0"/>
              </a:spcBef>
              <a:spcAft>
                <a:spcPct val="0"/>
              </a:spcAft>
            </a:pPr>
            <a:endParaRPr lang="en-US" sz="1800">
              <a:solidFill>
                <a:srgbClr val="333333"/>
              </a:solidFill>
              <a:latin typeface="Arial" charset="0"/>
            </a:endParaRPr>
          </a:p>
        </p:txBody>
      </p:sp>
      <p:sp>
        <p:nvSpPr>
          <p:cNvPr id="1026" name="Rectangle 2"/>
          <p:cNvSpPr>
            <a:spLocks noGrp="1" noChangeArrowheads="1"/>
          </p:cNvSpPr>
          <p:nvPr>
            <p:ph type="title"/>
          </p:nvPr>
        </p:nvSpPr>
        <p:spPr bwMode="auto">
          <a:xfrm>
            <a:off x="365760" y="228600"/>
            <a:ext cx="11419840" cy="838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65760" y="1257801"/>
            <a:ext cx="11419840" cy="4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Slide Number Placeholder 4"/>
          <p:cNvSpPr>
            <a:spLocks noGrp="1"/>
          </p:cNvSpPr>
          <p:nvPr>
            <p:ph type="sldNum" sz="quarter" idx="4"/>
          </p:nvPr>
        </p:nvSpPr>
        <p:spPr>
          <a:xfrm>
            <a:off x="9052921" y="6356352"/>
            <a:ext cx="2844800" cy="365125"/>
          </a:xfrm>
          <a:prstGeom prst="rect">
            <a:avLst/>
          </a:prstGeom>
        </p:spPr>
        <p:txBody>
          <a:bodyPr vert="horz" lIns="91440" tIns="45720" rIns="91440" bIns="45720" rtlCol="0" anchor="ctr"/>
          <a:lstStyle>
            <a:lvl1pPr algn="r">
              <a:defRPr sz="1000">
                <a:solidFill>
                  <a:schemeClr val="accent5"/>
                </a:solidFill>
                <a:latin typeface="Franklin Gothic Medium" pitchFamily="34" charset="0"/>
              </a:defRPr>
            </a:lvl1pPr>
          </a:lstStyle>
          <a:p>
            <a:pPr fontAlgn="base">
              <a:spcBef>
                <a:spcPct val="0"/>
              </a:spcBef>
              <a:spcAft>
                <a:spcPct val="0"/>
              </a:spcAft>
            </a:pPr>
            <a:fld id="{045D25D8-F119-4ABB-9544-C3ACA9765253}" type="slidenum">
              <a:rPr lang="en-US" smtClean="0">
                <a:solidFill>
                  <a:srgbClr val="FFFFFF"/>
                </a:solidFill>
              </a:rPr>
              <a:pPr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282550297"/>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hdr="0" dt="0"/>
  <p:txStyles>
    <p:titleStyle>
      <a:lvl1pPr algn="l" rtl="0" eaLnBrk="1" fontAlgn="base" hangingPunct="1">
        <a:spcBef>
          <a:spcPct val="0"/>
        </a:spcBef>
        <a:spcAft>
          <a:spcPct val="0"/>
        </a:spcAft>
        <a:defRPr sz="3600" b="1" kern="1200" spc="0" baseline="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4000" b="1">
          <a:solidFill>
            <a:schemeClr val="tx2"/>
          </a:solidFill>
          <a:latin typeface="Franklin Gothic Book" pitchFamily="34" charset="0"/>
        </a:defRPr>
      </a:lvl2pPr>
      <a:lvl3pPr algn="l" rtl="0" eaLnBrk="1" fontAlgn="base" hangingPunct="1">
        <a:spcBef>
          <a:spcPct val="0"/>
        </a:spcBef>
        <a:spcAft>
          <a:spcPct val="0"/>
        </a:spcAft>
        <a:defRPr sz="4000" b="1">
          <a:solidFill>
            <a:schemeClr val="tx2"/>
          </a:solidFill>
          <a:latin typeface="Franklin Gothic Book" pitchFamily="34" charset="0"/>
        </a:defRPr>
      </a:lvl3pPr>
      <a:lvl4pPr algn="l" rtl="0" eaLnBrk="1" fontAlgn="base" hangingPunct="1">
        <a:spcBef>
          <a:spcPct val="0"/>
        </a:spcBef>
        <a:spcAft>
          <a:spcPct val="0"/>
        </a:spcAft>
        <a:defRPr sz="4000" b="1">
          <a:solidFill>
            <a:schemeClr val="tx2"/>
          </a:solidFill>
          <a:latin typeface="Franklin Gothic Book" pitchFamily="34" charset="0"/>
        </a:defRPr>
      </a:lvl4pPr>
      <a:lvl5pPr algn="l" rtl="0" eaLnBrk="1" fontAlgn="base" hangingPunct="1">
        <a:spcBef>
          <a:spcPct val="0"/>
        </a:spcBef>
        <a:spcAft>
          <a:spcPct val="0"/>
        </a:spcAft>
        <a:defRPr sz="4000" b="1">
          <a:solidFill>
            <a:schemeClr val="tx2"/>
          </a:solidFill>
          <a:latin typeface="Franklin Gothic Book" pitchFamily="34" charset="0"/>
        </a:defRPr>
      </a:lvl5pPr>
      <a:lvl6pPr marL="457200" algn="l" rtl="0" eaLnBrk="1" fontAlgn="base" hangingPunct="1">
        <a:spcBef>
          <a:spcPct val="0"/>
        </a:spcBef>
        <a:spcAft>
          <a:spcPct val="0"/>
        </a:spcAft>
        <a:defRPr sz="4000" b="1">
          <a:solidFill>
            <a:schemeClr val="tx2"/>
          </a:solidFill>
          <a:latin typeface="Franklin Gothic Book" pitchFamily="34" charset="0"/>
        </a:defRPr>
      </a:lvl6pPr>
      <a:lvl7pPr marL="914400" algn="l" rtl="0" eaLnBrk="1" fontAlgn="base" hangingPunct="1">
        <a:spcBef>
          <a:spcPct val="0"/>
        </a:spcBef>
        <a:spcAft>
          <a:spcPct val="0"/>
        </a:spcAft>
        <a:defRPr sz="4000" b="1">
          <a:solidFill>
            <a:schemeClr val="tx2"/>
          </a:solidFill>
          <a:latin typeface="Franklin Gothic Book" pitchFamily="34" charset="0"/>
        </a:defRPr>
      </a:lvl7pPr>
      <a:lvl8pPr marL="1371600" algn="l" rtl="0" eaLnBrk="1" fontAlgn="base" hangingPunct="1">
        <a:spcBef>
          <a:spcPct val="0"/>
        </a:spcBef>
        <a:spcAft>
          <a:spcPct val="0"/>
        </a:spcAft>
        <a:defRPr sz="4000" b="1">
          <a:solidFill>
            <a:schemeClr val="tx2"/>
          </a:solidFill>
          <a:latin typeface="Franklin Gothic Book" pitchFamily="34" charset="0"/>
        </a:defRPr>
      </a:lvl8pPr>
      <a:lvl9pPr marL="1828800" algn="l" rtl="0" eaLnBrk="1" fontAlgn="base" hangingPunct="1">
        <a:spcBef>
          <a:spcPct val="0"/>
        </a:spcBef>
        <a:spcAft>
          <a:spcPct val="0"/>
        </a:spcAft>
        <a:defRPr sz="4000" b="1">
          <a:solidFill>
            <a:schemeClr val="tx2"/>
          </a:solidFill>
          <a:latin typeface="Franklin Gothic Book" pitchFamily="34" charset="0"/>
        </a:defRPr>
      </a:lvl9pPr>
    </p:titleStyle>
    <p:bodyStyle>
      <a:lvl1pPr marL="342900" indent="-342900" algn="l" rtl="0" eaLnBrk="1" fontAlgn="base" hangingPunct="1">
        <a:spcBef>
          <a:spcPct val="50000"/>
        </a:spcBef>
        <a:spcAft>
          <a:spcPct val="0"/>
        </a:spcAft>
        <a:buClr>
          <a:schemeClr val="accent1"/>
        </a:buClr>
        <a:buFont typeface="Arial" pitchFamily="34" charset="0"/>
        <a:buChar char="»"/>
        <a:defRPr sz="2800" b="1" kern="1200" spc="100" baseline="0">
          <a:solidFill>
            <a:schemeClr val="tx1"/>
          </a:solidFill>
          <a:latin typeface="Arial Narrow" pitchFamily="34" charset="0"/>
          <a:ea typeface="+mn-ea"/>
          <a:cs typeface="Arial" pitchFamily="34" charset="0"/>
        </a:defRPr>
      </a:lvl1pPr>
      <a:lvl2pPr marL="742950" indent="-285750" algn="l" rtl="0" eaLnBrk="1" fontAlgn="base" hangingPunct="1">
        <a:lnSpc>
          <a:spcPct val="90000"/>
        </a:lnSpc>
        <a:spcBef>
          <a:spcPts val="600"/>
        </a:spcBef>
        <a:spcAft>
          <a:spcPct val="0"/>
        </a:spcAft>
        <a:buClr>
          <a:schemeClr val="accent1"/>
        </a:buClr>
        <a:buFont typeface="Wingdings" pitchFamily="2" charset="2"/>
        <a:buChar char="§"/>
        <a:defRPr sz="2400" i="0" kern="1200" baseline="0">
          <a:solidFill>
            <a:schemeClr val="tx2"/>
          </a:solidFill>
          <a:latin typeface="+mn-lt"/>
        </a:defRPr>
      </a:lvl2pPr>
      <a:lvl3pPr marL="1143000" indent="-228600" algn="l" rtl="0" eaLnBrk="1" fontAlgn="base" hangingPunct="1">
        <a:lnSpc>
          <a:spcPct val="90000"/>
        </a:lnSpc>
        <a:spcBef>
          <a:spcPts val="600"/>
        </a:spcBef>
        <a:spcAft>
          <a:spcPct val="0"/>
        </a:spcAft>
        <a:buClr>
          <a:schemeClr val="accent1"/>
        </a:buClr>
        <a:buFont typeface="Arial" pitchFamily="34" charset="0"/>
        <a:buChar char="»"/>
        <a:defRPr sz="2000" kern="1200" baseline="0">
          <a:solidFill>
            <a:schemeClr val="tx2"/>
          </a:solidFill>
          <a:latin typeface="+mn-lt"/>
        </a:defRPr>
      </a:lvl3pPr>
      <a:lvl4pPr marL="1600200" indent="-228600" algn="l" rtl="0" eaLnBrk="1" fontAlgn="base" hangingPunct="1">
        <a:lnSpc>
          <a:spcPct val="90000"/>
        </a:lnSpc>
        <a:spcBef>
          <a:spcPts val="600"/>
        </a:spcBef>
        <a:spcAft>
          <a:spcPct val="0"/>
        </a:spcAft>
        <a:buClr>
          <a:schemeClr val="accent1"/>
        </a:buClr>
        <a:buSzPct val="100000"/>
        <a:buFont typeface="Wingdings" pitchFamily="2" charset="2"/>
        <a:buChar char="§"/>
        <a:defRPr kern="1200" baseline="0">
          <a:solidFill>
            <a:schemeClr val="tx2"/>
          </a:solidFill>
          <a:latin typeface="+mn-lt"/>
        </a:defRPr>
      </a:lvl4pPr>
      <a:lvl5pPr marL="2057400" indent="-228600" algn="l" rtl="0" eaLnBrk="1" fontAlgn="base" hangingPunct="1">
        <a:lnSpc>
          <a:spcPct val="90000"/>
        </a:lnSpc>
        <a:spcBef>
          <a:spcPts val="600"/>
        </a:spcBef>
        <a:spcAft>
          <a:spcPct val="0"/>
        </a:spcAft>
        <a:buClr>
          <a:schemeClr val="accent1"/>
        </a:buClr>
        <a:buFont typeface="Arial" pitchFamily="34" charset="0"/>
        <a:buChar char="»"/>
        <a:defRPr sz="1600" kern="1200" baseline="0">
          <a:solidFill>
            <a:schemeClr val="tx2"/>
          </a:solidFill>
          <a:latin typeface="+mn-lt"/>
        </a:defRPr>
      </a:lvl5pPr>
      <a:lvl6pPr marL="2514600" indent="-228600" algn="l" rtl="0" eaLnBrk="1" fontAlgn="base" hangingPunct="1">
        <a:spcBef>
          <a:spcPct val="20000"/>
        </a:spcBef>
        <a:spcAft>
          <a:spcPct val="0"/>
        </a:spcAft>
        <a:buFont typeface="Trebuchet MS" pitchFamily="34" charset="0"/>
        <a:buChar char="›"/>
        <a:defRPr sz="1600">
          <a:solidFill>
            <a:srgbClr val="C2C9CE"/>
          </a:solidFill>
          <a:latin typeface="+mn-lt"/>
        </a:defRPr>
      </a:lvl6pPr>
      <a:lvl7pPr marL="2971800" indent="-228600" algn="l" rtl="0" eaLnBrk="1" fontAlgn="base" hangingPunct="1">
        <a:spcBef>
          <a:spcPct val="20000"/>
        </a:spcBef>
        <a:spcAft>
          <a:spcPct val="0"/>
        </a:spcAft>
        <a:buFont typeface="Trebuchet MS" pitchFamily="34" charset="0"/>
        <a:buChar char="›"/>
        <a:defRPr sz="1600">
          <a:solidFill>
            <a:srgbClr val="C2C9CE"/>
          </a:solidFill>
          <a:latin typeface="+mn-lt"/>
        </a:defRPr>
      </a:lvl7pPr>
      <a:lvl8pPr marL="3429000" indent="-228600" algn="l" rtl="0" eaLnBrk="1" fontAlgn="base" hangingPunct="1">
        <a:spcBef>
          <a:spcPct val="20000"/>
        </a:spcBef>
        <a:spcAft>
          <a:spcPct val="0"/>
        </a:spcAft>
        <a:buFont typeface="Trebuchet MS" pitchFamily="34" charset="0"/>
        <a:buChar char="›"/>
        <a:defRPr sz="1600">
          <a:solidFill>
            <a:srgbClr val="C2C9CE"/>
          </a:solidFill>
          <a:latin typeface="+mn-lt"/>
        </a:defRPr>
      </a:lvl8pPr>
      <a:lvl9pPr marL="3886200" indent="-228600" algn="l" rtl="0" eaLnBrk="1" fontAlgn="base" hangingPunct="1">
        <a:spcBef>
          <a:spcPct val="20000"/>
        </a:spcBef>
        <a:spcAft>
          <a:spcPct val="0"/>
        </a:spcAft>
        <a:buFont typeface="Trebuchet MS" pitchFamily="34" charset="0"/>
        <a:buChar char="›"/>
        <a:defRPr sz="1600">
          <a:solidFill>
            <a:srgbClr val="C2C9C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353568" y="1066800"/>
            <a:ext cx="11838432" cy="0"/>
          </a:xfrm>
          <a:prstGeom prst="line">
            <a:avLst/>
          </a:prstGeom>
          <a:noFill/>
          <a:ln w="25400">
            <a:solidFill>
              <a:schemeClr val="accent1"/>
            </a:solidFill>
            <a:round/>
            <a:headEnd/>
            <a:tailEnd/>
          </a:ln>
          <a:effectLst/>
        </p:spPr>
        <p:txBody>
          <a:bodyPr/>
          <a:lstStyle/>
          <a:p>
            <a:pPr fontAlgn="base">
              <a:spcBef>
                <a:spcPct val="0"/>
              </a:spcBef>
              <a:spcAft>
                <a:spcPct val="0"/>
              </a:spcAft>
            </a:pPr>
            <a:endParaRPr lang="en-US" sz="1800">
              <a:solidFill>
                <a:srgbClr val="333333"/>
              </a:solidFill>
              <a:latin typeface="Arial" charset="0"/>
            </a:endParaRPr>
          </a:p>
        </p:txBody>
      </p:sp>
      <p:sp>
        <p:nvSpPr>
          <p:cNvPr id="1026" name="Rectangle 2"/>
          <p:cNvSpPr>
            <a:spLocks noGrp="1" noChangeArrowheads="1"/>
          </p:cNvSpPr>
          <p:nvPr>
            <p:ph type="title"/>
          </p:nvPr>
        </p:nvSpPr>
        <p:spPr bwMode="auto">
          <a:xfrm>
            <a:off x="365760" y="228600"/>
            <a:ext cx="11419840" cy="838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65760" y="1257801"/>
            <a:ext cx="11419840" cy="4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Slide Number Placeholder 4"/>
          <p:cNvSpPr>
            <a:spLocks noGrp="1"/>
          </p:cNvSpPr>
          <p:nvPr>
            <p:ph type="sldNum" sz="quarter" idx="4"/>
          </p:nvPr>
        </p:nvSpPr>
        <p:spPr>
          <a:xfrm>
            <a:off x="9052921" y="6356352"/>
            <a:ext cx="2844800" cy="365125"/>
          </a:xfrm>
          <a:prstGeom prst="rect">
            <a:avLst/>
          </a:prstGeom>
        </p:spPr>
        <p:txBody>
          <a:bodyPr vert="horz" lIns="91440" tIns="45720" rIns="91440" bIns="45720" rtlCol="0" anchor="ctr"/>
          <a:lstStyle>
            <a:lvl1pPr algn="r">
              <a:defRPr sz="1000">
                <a:solidFill>
                  <a:schemeClr val="accent5"/>
                </a:solidFill>
                <a:latin typeface="Franklin Gothic Medium" pitchFamily="34" charset="0"/>
              </a:defRPr>
            </a:lvl1pPr>
          </a:lstStyle>
          <a:p>
            <a:pPr fontAlgn="base">
              <a:spcBef>
                <a:spcPct val="0"/>
              </a:spcBef>
              <a:spcAft>
                <a:spcPct val="0"/>
              </a:spcAft>
            </a:pPr>
            <a:fld id="{045D25D8-F119-4ABB-9544-C3ACA9765253}" type="slidenum">
              <a:rPr lang="en-US" smtClean="0">
                <a:solidFill>
                  <a:srgbClr val="FFFFFF"/>
                </a:solidFill>
              </a:rPr>
              <a:pPr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1731163328"/>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l" rtl="0" eaLnBrk="1" fontAlgn="base" hangingPunct="1">
        <a:spcBef>
          <a:spcPct val="0"/>
        </a:spcBef>
        <a:spcAft>
          <a:spcPct val="0"/>
        </a:spcAft>
        <a:defRPr sz="3600" b="1" kern="1200" spc="0" baseline="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4000" b="1">
          <a:solidFill>
            <a:schemeClr val="tx2"/>
          </a:solidFill>
          <a:latin typeface="Franklin Gothic Book" pitchFamily="34" charset="0"/>
        </a:defRPr>
      </a:lvl2pPr>
      <a:lvl3pPr algn="l" rtl="0" eaLnBrk="1" fontAlgn="base" hangingPunct="1">
        <a:spcBef>
          <a:spcPct val="0"/>
        </a:spcBef>
        <a:spcAft>
          <a:spcPct val="0"/>
        </a:spcAft>
        <a:defRPr sz="4000" b="1">
          <a:solidFill>
            <a:schemeClr val="tx2"/>
          </a:solidFill>
          <a:latin typeface="Franklin Gothic Book" pitchFamily="34" charset="0"/>
        </a:defRPr>
      </a:lvl3pPr>
      <a:lvl4pPr algn="l" rtl="0" eaLnBrk="1" fontAlgn="base" hangingPunct="1">
        <a:spcBef>
          <a:spcPct val="0"/>
        </a:spcBef>
        <a:spcAft>
          <a:spcPct val="0"/>
        </a:spcAft>
        <a:defRPr sz="4000" b="1">
          <a:solidFill>
            <a:schemeClr val="tx2"/>
          </a:solidFill>
          <a:latin typeface="Franklin Gothic Book" pitchFamily="34" charset="0"/>
        </a:defRPr>
      </a:lvl4pPr>
      <a:lvl5pPr algn="l" rtl="0" eaLnBrk="1" fontAlgn="base" hangingPunct="1">
        <a:spcBef>
          <a:spcPct val="0"/>
        </a:spcBef>
        <a:spcAft>
          <a:spcPct val="0"/>
        </a:spcAft>
        <a:defRPr sz="4000" b="1">
          <a:solidFill>
            <a:schemeClr val="tx2"/>
          </a:solidFill>
          <a:latin typeface="Franklin Gothic Book" pitchFamily="34" charset="0"/>
        </a:defRPr>
      </a:lvl5pPr>
      <a:lvl6pPr marL="457200" algn="l" rtl="0" eaLnBrk="1" fontAlgn="base" hangingPunct="1">
        <a:spcBef>
          <a:spcPct val="0"/>
        </a:spcBef>
        <a:spcAft>
          <a:spcPct val="0"/>
        </a:spcAft>
        <a:defRPr sz="4000" b="1">
          <a:solidFill>
            <a:schemeClr val="tx2"/>
          </a:solidFill>
          <a:latin typeface="Franklin Gothic Book" pitchFamily="34" charset="0"/>
        </a:defRPr>
      </a:lvl6pPr>
      <a:lvl7pPr marL="914400" algn="l" rtl="0" eaLnBrk="1" fontAlgn="base" hangingPunct="1">
        <a:spcBef>
          <a:spcPct val="0"/>
        </a:spcBef>
        <a:spcAft>
          <a:spcPct val="0"/>
        </a:spcAft>
        <a:defRPr sz="4000" b="1">
          <a:solidFill>
            <a:schemeClr val="tx2"/>
          </a:solidFill>
          <a:latin typeface="Franklin Gothic Book" pitchFamily="34" charset="0"/>
        </a:defRPr>
      </a:lvl7pPr>
      <a:lvl8pPr marL="1371600" algn="l" rtl="0" eaLnBrk="1" fontAlgn="base" hangingPunct="1">
        <a:spcBef>
          <a:spcPct val="0"/>
        </a:spcBef>
        <a:spcAft>
          <a:spcPct val="0"/>
        </a:spcAft>
        <a:defRPr sz="4000" b="1">
          <a:solidFill>
            <a:schemeClr val="tx2"/>
          </a:solidFill>
          <a:latin typeface="Franklin Gothic Book" pitchFamily="34" charset="0"/>
        </a:defRPr>
      </a:lvl8pPr>
      <a:lvl9pPr marL="1828800" algn="l" rtl="0" eaLnBrk="1" fontAlgn="base" hangingPunct="1">
        <a:spcBef>
          <a:spcPct val="0"/>
        </a:spcBef>
        <a:spcAft>
          <a:spcPct val="0"/>
        </a:spcAft>
        <a:defRPr sz="4000" b="1">
          <a:solidFill>
            <a:schemeClr val="tx2"/>
          </a:solidFill>
          <a:latin typeface="Franklin Gothic Book" pitchFamily="34" charset="0"/>
        </a:defRPr>
      </a:lvl9pPr>
    </p:titleStyle>
    <p:bodyStyle>
      <a:lvl1pPr marL="342900" indent="-342900" algn="l" rtl="0" eaLnBrk="1" fontAlgn="base" hangingPunct="1">
        <a:spcBef>
          <a:spcPct val="50000"/>
        </a:spcBef>
        <a:spcAft>
          <a:spcPct val="0"/>
        </a:spcAft>
        <a:buClr>
          <a:schemeClr val="accent1"/>
        </a:buClr>
        <a:buFont typeface="Arial" pitchFamily="34" charset="0"/>
        <a:buChar char="»"/>
        <a:defRPr sz="2800" b="1" kern="1200" spc="100" baseline="0">
          <a:solidFill>
            <a:schemeClr val="tx1"/>
          </a:solidFill>
          <a:latin typeface="Arial Narrow" pitchFamily="34" charset="0"/>
          <a:ea typeface="+mn-ea"/>
          <a:cs typeface="Arial" pitchFamily="34" charset="0"/>
        </a:defRPr>
      </a:lvl1pPr>
      <a:lvl2pPr marL="742950" indent="-285750" algn="l" rtl="0" eaLnBrk="1" fontAlgn="base" hangingPunct="1">
        <a:lnSpc>
          <a:spcPct val="90000"/>
        </a:lnSpc>
        <a:spcBef>
          <a:spcPts val="600"/>
        </a:spcBef>
        <a:spcAft>
          <a:spcPct val="0"/>
        </a:spcAft>
        <a:buClr>
          <a:schemeClr val="accent1"/>
        </a:buClr>
        <a:buFont typeface="Wingdings" pitchFamily="2" charset="2"/>
        <a:buChar char="§"/>
        <a:defRPr sz="2400" i="0" kern="1200" baseline="0">
          <a:solidFill>
            <a:schemeClr val="tx2"/>
          </a:solidFill>
          <a:latin typeface="+mn-lt"/>
        </a:defRPr>
      </a:lvl2pPr>
      <a:lvl3pPr marL="1143000" indent="-228600" algn="l" rtl="0" eaLnBrk="1" fontAlgn="base" hangingPunct="1">
        <a:lnSpc>
          <a:spcPct val="90000"/>
        </a:lnSpc>
        <a:spcBef>
          <a:spcPts val="600"/>
        </a:spcBef>
        <a:spcAft>
          <a:spcPct val="0"/>
        </a:spcAft>
        <a:buClr>
          <a:schemeClr val="accent1"/>
        </a:buClr>
        <a:buFont typeface="Arial" pitchFamily="34" charset="0"/>
        <a:buChar char="»"/>
        <a:defRPr sz="2000" kern="1200" baseline="0">
          <a:solidFill>
            <a:schemeClr val="tx2"/>
          </a:solidFill>
          <a:latin typeface="+mn-lt"/>
        </a:defRPr>
      </a:lvl3pPr>
      <a:lvl4pPr marL="1600200" indent="-228600" algn="l" rtl="0" eaLnBrk="1" fontAlgn="base" hangingPunct="1">
        <a:lnSpc>
          <a:spcPct val="90000"/>
        </a:lnSpc>
        <a:spcBef>
          <a:spcPts val="600"/>
        </a:spcBef>
        <a:spcAft>
          <a:spcPct val="0"/>
        </a:spcAft>
        <a:buClr>
          <a:schemeClr val="accent1"/>
        </a:buClr>
        <a:buSzPct val="100000"/>
        <a:buFont typeface="Wingdings" pitchFamily="2" charset="2"/>
        <a:buChar char="§"/>
        <a:defRPr kern="1200" baseline="0">
          <a:solidFill>
            <a:schemeClr val="tx2"/>
          </a:solidFill>
          <a:latin typeface="+mn-lt"/>
        </a:defRPr>
      </a:lvl4pPr>
      <a:lvl5pPr marL="2057400" indent="-228600" algn="l" rtl="0" eaLnBrk="1" fontAlgn="base" hangingPunct="1">
        <a:lnSpc>
          <a:spcPct val="90000"/>
        </a:lnSpc>
        <a:spcBef>
          <a:spcPts val="600"/>
        </a:spcBef>
        <a:spcAft>
          <a:spcPct val="0"/>
        </a:spcAft>
        <a:buClr>
          <a:schemeClr val="accent1"/>
        </a:buClr>
        <a:buFont typeface="Arial" pitchFamily="34" charset="0"/>
        <a:buChar char="»"/>
        <a:defRPr sz="1600" kern="1200" baseline="0">
          <a:solidFill>
            <a:schemeClr val="tx2"/>
          </a:solidFill>
          <a:latin typeface="+mn-lt"/>
        </a:defRPr>
      </a:lvl5pPr>
      <a:lvl6pPr marL="2514600" indent="-228600" algn="l" rtl="0" eaLnBrk="1" fontAlgn="base" hangingPunct="1">
        <a:spcBef>
          <a:spcPct val="20000"/>
        </a:spcBef>
        <a:spcAft>
          <a:spcPct val="0"/>
        </a:spcAft>
        <a:buFont typeface="Trebuchet MS" pitchFamily="34" charset="0"/>
        <a:buChar char="›"/>
        <a:defRPr sz="1600">
          <a:solidFill>
            <a:srgbClr val="C2C9CE"/>
          </a:solidFill>
          <a:latin typeface="+mn-lt"/>
        </a:defRPr>
      </a:lvl6pPr>
      <a:lvl7pPr marL="2971800" indent="-228600" algn="l" rtl="0" eaLnBrk="1" fontAlgn="base" hangingPunct="1">
        <a:spcBef>
          <a:spcPct val="20000"/>
        </a:spcBef>
        <a:spcAft>
          <a:spcPct val="0"/>
        </a:spcAft>
        <a:buFont typeface="Trebuchet MS" pitchFamily="34" charset="0"/>
        <a:buChar char="›"/>
        <a:defRPr sz="1600">
          <a:solidFill>
            <a:srgbClr val="C2C9CE"/>
          </a:solidFill>
          <a:latin typeface="+mn-lt"/>
        </a:defRPr>
      </a:lvl7pPr>
      <a:lvl8pPr marL="3429000" indent="-228600" algn="l" rtl="0" eaLnBrk="1" fontAlgn="base" hangingPunct="1">
        <a:spcBef>
          <a:spcPct val="20000"/>
        </a:spcBef>
        <a:spcAft>
          <a:spcPct val="0"/>
        </a:spcAft>
        <a:buFont typeface="Trebuchet MS" pitchFamily="34" charset="0"/>
        <a:buChar char="›"/>
        <a:defRPr sz="1600">
          <a:solidFill>
            <a:srgbClr val="C2C9CE"/>
          </a:solidFill>
          <a:latin typeface="+mn-lt"/>
        </a:defRPr>
      </a:lvl8pPr>
      <a:lvl9pPr marL="3886200" indent="-228600" algn="l" rtl="0" eaLnBrk="1" fontAlgn="base" hangingPunct="1">
        <a:spcBef>
          <a:spcPct val="20000"/>
        </a:spcBef>
        <a:spcAft>
          <a:spcPct val="0"/>
        </a:spcAft>
        <a:buFont typeface="Trebuchet MS" pitchFamily="34" charset="0"/>
        <a:buChar char="›"/>
        <a:defRPr sz="1600">
          <a:solidFill>
            <a:srgbClr val="C2C9C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s://www.law.cornell.edu/uscode/text/17/121"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www.levelaccess.com/resources/pdf-accessibility-basics-webinar-series/" TargetMode="External"/><Relationship Id="rId2" Type="http://schemas.openxmlformats.org/officeDocument/2006/relationships/hyperlink" Target="https://www.youtube.com/watch?v=G2a1g9bNrhk&amp;feature=youtu.be"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www.amacusg.org/" TargetMode="External"/><Relationship Id="rId2" Type="http://schemas.openxmlformats.org/officeDocument/2006/relationships/hyperlink" Target="http://www.blueleaf-book-scanning.com/" TargetMode="Externa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mailto:shhelshe@syr.edu" TargetMode="External"/><Relationship Id="rId2" Type="http://schemas.openxmlformats.org/officeDocument/2006/relationships/hyperlink" Target="mailto:rfiguero@syr.edu"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arl.org/focus-areas/copyright-ip/fair-use/code-of-best-practices/2445-briefing-accessibility-the-chafee-amendment-and-fair-use"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2514600" y="5257800"/>
            <a:ext cx="8153400" cy="590550"/>
          </a:xfrm>
        </p:spPr>
        <p:txBody>
          <a:bodyPr anchor="ctr"/>
          <a:lstStyle>
            <a:lvl1pPr marL="0" indent="0">
              <a:buFont typeface="Wingdings" pitchFamily="2" charset="2"/>
              <a:buNone/>
              <a:defRPr sz="2700" b="0" kern="0" cap="none" spc="0" baseline="0">
                <a:solidFill>
                  <a:schemeClr val="accent2"/>
                </a:solidFill>
                <a:latin typeface="+mn-lt"/>
              </a:defRPr>
            </a:lvl1pPr>
          </a:lstStyle>
          <a:p>
            <a:r>
              <a:rPr lang="en-US" b="1" dirty="0" smtClean="0">
                <a:solidFill>
                  <a:srgbClr val="FF5113"/>
                </a:solidFill>
              </a:rPr>
              <a:t>Providing services for patrons with disabilities</a:t>
            </a:r>
            <a:endParaRPr lang="en-US" b="1" dirty="0">
              <a:solidFill>
                <a:srgbClr val="FF5113"/>
              </a:solidFill>
            </a:endParaRPr>
          </a:p>
        </p:txBody>
      </p:sp>
      <p:sp>
        <p:nvSpPr>
          <p:cNvPr id="5" name="Rectangle 3"/>
          <p:cNvSpPr txBox="1">
            <a:spLocks noChangeArrowheads="1"/>
          </p:cNvSpPr>
          <p:nvPr/>
        </p:nvSpPr>
        <p:spPr bwMode="auto">
          <a:xfrm>
            <a:off x="1974273" y="4724400"/>
            <a:ext cx="8153400" cy="5905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50000"/>
              </a:spcBef>
              <a:spcAft>
                <a:spcPct val="0"/>
              </a:spcAft>
              <a:buClr>
                <a:schemeClr val="accent1"/>
              </a:buClr>
              <a:buFont typeface="Wingdings" pitchFamily="2" charset="2"/>
              <a:buNone/>
              <a:defRPr sz="2700" b="0" kern="0" cap="none" spc="0" baseline="0">
                <a:solidFill>
                  <a:schemeClr val="accent2"/>
                </a:solidFill>
                <a:latin typeface="+mn-lt"/>
                <a:ea typeface="+mn-ea"/>
                <a:cs typeface="Arial" pitchFamily="34" charset="0"/>
              </a:defRPr>
            </a:lvl1pPr>
            <a:lvl2pPr marL="742950" indent="-285750" algn="l" rtl="0" eaLnBrk="1" fontAlgn="base" hangingPunct="1">
              <a:lnSpc>
                <a:spcPct val="90000"/>
              </a:lnSpc>
              <a:spcBef>
                <a:spcPts val="600"/>
              </a:spcBef>
              <a:spcAft>
                <a:spcPct val="0"/>
              </a:spcAft>
              <a:buClr>
                <a:schemeClr val="accent1"/>
              </a:buClr>
              <a:buFont typeface="Wingdings" pitchFamily="2" charset="2"/>
              <a:buChar char="§"/>
              <a:defRPr sz="2400" i="0" kern="1200" baseline="0">
                <a:solidFill>
                  <a:schemeClr val="bg1"/>
                </a:solidFill>
                <a:latin typeface="+mn-lt"/>
              </a:defRPr>
            </a:lvl2pPr>
            <a:lvl3pPr marL="1143000" indent="-228600" algn="l" rtl="0" eaLnBrk="1" fontAlgn="base" hangingPunct="1">
              <a:lnSpc>
                <a:spcPct val="90000"/>
              </a:lnSpc>
              <a:spcBef>
                <a:spcPts val="600"/>
              </a:spcBef>
              <a:spcAft>
                <a:spcPct val="0"/>
              </a:spcAft>
              <a:buClr>
                <a:schemeClr val="accent1"/>
              </a:buClr>
              <a:buFont typeface="Arial" pitchFamily="34" charset="0"/>
              <a:buChar char="»"/>
              <a:defRPr sz="2000" kern="1200" baseline="0">
                <a:solidFill>
                  <a:schemeClr val="bg1"/>
                </a:solidFill>
                <a:latin typeface="+mn-lt"/>
              </a:defRPr>
            </a:lvl3pPr>
            <a:lvl4pPr marL="1600200" indent="-228600" algn="l" rtl="0" eaLnBrk="1" fontAlgn="base" hangingPunct="1">
              <a:lnSpc>
                <a:spcPct val="90000"/>
              </a:lnSpc>
              <a:spcBef>
                <a:spcPts val="600"/>
              </a:spcBef>
              <a:spcAft>
                <a:spcPct val="0"/>
              </a:spcAft>
              <a:buClr>
                <a:schemeClr val="accent1"/>
              </a:buClr>
              <a:buSzPct val="100000"/>
              <a:buFont typeface="Wingdings" pitchFamily="2" charset="2"/>
              <a:buChar char="§"/>
              <a:defRPr kern="1200" baseline="0">
                <a:solidFill>
                  <a:schemeClr val="bg1"/>
                </a:solidFill>
                <a:latin typeface="+mn-lt"/>
              </a:defRPr>
            </a:lvl4pPr>
            <a:lvl5pPr marL="2057400" indent="-228600" algn="l" rtl="0" eaLnBrk="1" fontAlgn="base" hangingPunct="1">
              <a:lnSpc>
                <a:spcPct val="90000"/>
              </a:lnSpc>
              <a:spcBef>
                <a:spcPts val="600"/>
              </a:spcBef>
              <a:spcAft>
                <a:spcPct val="0"/>
              </a:spcAft>
              <a:buClr>
                <a:schemeClr val="accent1"/>
              </a:buClr>
              <a:buFont typeface="Arial" pitchFamily="34" charset="0"/>
              <a:buChar char="»"/>
              <a:defRPr sz="1600" kern="1200" baseline="0">
                <a:solidFill>
                  <a:schemeClr val="bg1"/>
                </a:solidFill>
                <a:latin typeface="+mn-lt"/>
              </a:defRPr>
            </a:lvl5pPr>
            <a:lvl6pPr marL="2514600" indent="-228600" algn="l" rtl="0" eaLnBrk="1" fontAlgn="base" hangingPunct="1">
              <a:spcBef>
                <a:spcPct val="20000"/>
              </a:spcBef>
              <a:spcAft>
                <a:spcPct val="0"/>
              </a:spcAft>
              <a:buFont typeface="Trebuchet MS" pitchFamily="34" charset="0"/>
              <a:buChar char="›"/>
              <a:defRPr sz="1600">
                <a:solidFill>
                  <a:srgbClr val="C2C9CE"/>
                </a:solidFill>
                <a:latin typeface="+mn-lt"/>
              </a:defRPr>
            </a:lvl6pPr>
            <a:lvl7pPr marL="2971800" indent="-228600" algn="l" rtl="0" eaLnBrk="1" fontAlgn="base" hangingPunct="1">
              <a:spcBef>
                <a:spcPct val="20000"/>
              </a:spcBef>
              <a:spcAft>
                <a:spcPct val="0"/>
              </a:spcAft>
              <a:buFont typeface="Trebuchet MS" pitchFamily="34" charset="0"/>
              <a:buChar char="›"/>
              <a:defRPr sz="1600">
                <a:solidFill>
                  <a:srgbClr val="C2C9CE"/>
                </a:solidFill>
                <a:latin typeface="+mn-lt"/>
              </a:defRPr>
            </a:lvl7pPr>
            <a:lvl8pPr marL="3429000" indent="-228600" algn="l" rtl="0" eaLnBrk="1" fontAlgn="base" hangingPunct="1">
              <a:spcBef>
                <a:spcPct val="20000"/>
              </a:spcBef>
              <a:spcAft>
                <a:spcPct val="0"/>
              </a:spcAft>
              <a:buFont typeface="Trebuchet MS" pitchFamily="34" charset="0"/>
              <a:buChar char="›"/>
              <a:defRPr sz="1600">
                <a:solidFill>
                  <a:srgbClr val="C2C9CE"/>
                </a:solidFill>
                <a:latin typeface="+mn-lt"/>
              </a:defRPr>
            </a:lvl8pPr>
            <a:lvl9pPr marL="3886200" indent="-228600" algn="l" rtl="0" eaLnBrk="1" fontAlgn="base" hangingPunct="1">
              <a:spcBef>
                <a:spcPct val="20000"/>
              </a:spcBef>
              <a:spcAft>
                <a:spcPct val="0"/>
              </a:spcAft>
              <a:buFont typeface="Trebuchet MS" pitchFamily="34" charset="0"/>
              <a:buChar char="›"/>
              <a:defRPr sz="1600">
                <a:solidFill>
                  <a:srgbClr val="C2C9CE"/>
                </a:solidFill>
                <a:latin typeface="+mn-lt"/>
              </a:defRPr>
            </a:lvl9pPr>
          </a:lstStyle>
          <a:p>
            <a:pPr marL="0" marR="0" lvl="0" indent="0" algn="l" defTabSz="914400" rtl="0" eaLnBrk="1" fontAlgn="base" latinLnBrk="0" hangingPunct="1">
              <a:lnSpc>
                <a:spcPct val="100000"/>
              </a:lnSpc>
              <a:spcBef>
                <a:spcPct val="50000"/>
              </a:spcBef>
              <a:spcAft>
                <a:spcPct val="0"/>
              </a:spcAft>
              <a:buClr>
                <a:srgbClr val="D44500"/>
              </a:buClr>
              <a:buSzTx/>
              <a:buFont typeface="Wingdings" pitchFamily="2" charset="2"/>
              <a:buNone/>
              <a:tabLst/>
              <a:defRPr/>
            </a:pPr>
            <a:r>
              <a:rPr kumimoji="0" lang="en-US" sz="4400" b="0" i="0" u="none" strike="noStrike" kern="0" cap="none" spc="0" normalizeH="0" baseline="0" noProof="0" dirty="0">
                <a:ln w="28575">
                  <a:solidFill>
                    <a:srgbClr val="333333"/>
                  </a:solidFill>
                </a:ln>
                <a:solidFill>
                  <a:srgbClr val="3E3D3C"/>
                </a:solidFill>
                <a:effectLst/>
                <a:uLnTx/>
                <a:uFillTx/>
                <a:latin typeface="Georgia" panose="02040502050405020303" pitchFamily="18" charset="0"/>
                <a:ea typeface="+mn-ea"/>
                <a:cs typeface="Arial" pitchFamily="34" charset="0"/>
              </a:rPr>
              <a:t>Reformatting Library Services</a:t>
            </a:r>
          </a:p>
        </p:txBody>
      </p:sp>
      <p:sp>
        <p:nvSpPr>
          <p:cNvPr id="2" name="TextBox 1"/>
          <p:cNvSpPr txBox="1"/>
          <p:nvPr/>
        </p:nvSpPr>
        <p:spPr>
          <a:xfrm>
            <a:off x="1905000" y="5791201"/>
            <a:ext cx="78486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Arial" charset="0"/>
                <a:ea typeface="+mn-ea"/>
                <a:cs typeface="+mn-cs"/>
              </a:rPr>
              <a:t>Ronald Figueroa, Resource Sharing Manager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Arial" charset="0"/>
                <a:ea typeface="+mn-ea"/>
                <a:cs typeface="+mn-cs"/>
              </a:rPr>
              <a:t>Stephanie Helsher, Interlibrary Loan Supervisor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4682" y="6129949"/>
            <a:ext cx="2209800" cy="722277"/>
          </a:xfrm>
          <a:prstGeom prst="rect">
            <a:avLst/>
          </a:prstGeom>
        </p:spPr>
      </p:pic>
    </p:spTree>
    <p:extLst>
      <p:ext uri="{BB962C8B-B14F-4D97-AF65-F5344CB8AC3E}">
        <p14:creationId xmlns:p14="http://schemas.microsoft.com/office/powerpoint/2010/main" val="3863062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a:t>
            </a:r>
            <a:endParaRPr lang="en-US" dirty="0"/>
          </a:p>
        </p:txBody>
      </p:sp>
      <p:sp>
        <p:nvSpPr>
          <p:cNvPr id="3" name="Content Placeholder 2"/>
          <p:cNvSpPr>
            <a:spLocks noGrp="1"/>
          </p:cNvSpPr>
          <p:nvPr>
            <p:ph idx="1"/>
          </p:nvPr>
        </p:nvSpPr>
        <p:spPr>
          <a:xfrm>
            <a:off x="1798320" y="1143001"/>
            <a:ext cx="8564880" cy="4953001"/>
          </a:xfrm>
        </p:spPr>
        <p:txBody>
          <a:bodyPr/>
          <a:lstStyle/>
          <a:p>
            <a:pPr algn="ctr" defTabSz="457200" fontAlgn="auto">
              <a:spcBef>
                <a:spcPct val="20000"/>
              </a:spcBef>
              <a:spcAft>
                <a:spcPts val="0"/>
              </a:spcAft>
              <a:buClrTx/>
              <a:defRPr/>
            </a:pPr>
            <a:r>
              <a:rPr lang="en-US" sz="1800" spc="0" dirty="0">
                <a:solidFill>
                  <a:srgbClr val="000000"/>
                </a:solidFill>
                <a:cs typeface="Helvetica" pitchFamily="34" charset="0"/>
              </a:rPr>
              <a:t>17 U.S. Code § 121 - Limitations on exclusive rights: Reproduction for blind or other people with disabilities</a:t>
            </a:r>
          </a:p>
          <a:p>
            <a:pPr defTabSz="457200" fontAlgn="auto">
              <a:spcBef>
                <a:spcPct val="20000"/>
              </a:spcBef>
              <a:spcAft>
                <a:spcPts val="0"/>
              </a:spcAft>
              <a:buClrTx/>
              <a:buFont typeface="Wingdings" pitchFamily="2" charset="2"/>
              <a:buChar char="§"/>
              <a:defRPr/>
            </a:pPr>
            <a:endParaRPr lang="en-US" sz="1600" spc="0" dirty="0">
              <a:solidFill>
                <a:srgbClr val="000000"/>
              </a:solidFill>
              <a:cs typeface="Helvetica" pitchFamily="34" charset="0"/>
            </a:endParaRPr>
          </a:p>
          <a:p>
            <a:pPr defTabSz="457200" fontAlgn="auto">
              <a:spcBef>
                <a:spcPct val="20000"/>
              </a:spcBef>
              <a:spcAft>
                <a:spcPts val="0"/>
              </a:spcAft>
              <a:buClr>
                <a:srgbClr val="4C8C2B"/>
              </a:buClr>
              <a:buFont typeface="Wingdings" pitchFamily="2" charset="2"/>
              <a:buChar char="Ø"/>
              <a:defRPr/>
            </a:pPr>
            <a:r>
              <a:rPr lang="en-US" sz="1600" b="0" spc="0" dirty="0">
                <a:solidFill>
                  <a:srgbClr val="000000"/>
                </a:solidFill>
                <a:cs typeface="Helvetica" pitchFamily="34" charset="0"/>
              </a:rPr>
              <a:t>(a) Notwithstanding the provisions of section 106, it is not an infringement of copyright for an authorized entity to reproduce or to distribute copies or </a:t>
            </a:r>
            <a:r>
              <a:rPr lang="en-US" sz="1600" b="0" spc="0" dirty="0" err="1">
                <a:solidFill>
                  <a:srgbClr val="000000"/>
                </a:solidFill>
                <a:cs typeface="Helvetica" pitchFamily="34" charset="0"/>
              </a:rPr>
              <a:t>phonorecords</a:t>
            </a:r>
            <a:r>
              <a:rPr lang="en-US" sz="1600" b="0" spc="0" dirty="0">
                <a:solidFill>
                  <a:srgbClr val="000000"/>
                </a:solidFill>
                <a:cs typeface="Helvetica" pitchFamily="34" charset="0"/>
              </a:rPr>
              <a:t> of a previously published, </a:t>
            </a:r>
            <a:r>
              <a:rPr lang="en-US" sz="1600" b="0" spc="0" dirty="0" err="1">
                <a:solidFill>
                  <a:srgbClr val="000000"/>
                </a:solidFill>
                <a:cs typeface="Helvetica" pitchFamily="34" charset="0"/>
              </a:rPr>
              <a:t>nondramatic</a:t>
            </a:r>
            <a:r>
              <a:rPr lang="en-US" sz="1600" b="0" spc="0" dirty="0">
                <a:solidFill>
                  <a:srgbClr val="000000"/>
                </a:solidFill>
                <a:cs typeface="Helvetica" pitchFamily="34" charset="0"/>
              </a:rPr>
              <a:t> literary work if such copies or </a:t>
            </a:r>
            <a:r>
              <a:rPr lang="en-US" sz="1600" b="0" spc="0" dirty="0" err="1">
                <a:solidFill>
                  <a:srgbClr val="000000"/>
                </a:solidFill>
                <a:cs typeface="Helvetica" pitchFamily="34" charset="0"/>
              </a:rPr>
              <a:t>phonorecords</a:t>
            </a:r>
            <a:r>
              <a:rPr lang="en-US" sz="1600" b="0" spc="0" dirty="0">
                <a:solidFill>
                  <a:srgbClr val="000000"/>
                </a:solidFill>
                <a:cs typeface="Helvetica" pitchFamily="34" charset="0"/>
              </a:rPr>
              <a:t> are reproduced or distributed in specialized formats exclusively for use by blind or other persons with disabilities.</a:t>
            </a:r>
          </a:p>
          <a:p>
            <a:pPr defTabSz="457200" fontAlgn="auto">
              <a:spcBef>
                <a:spcPct val="20000"/>
              </a:spcBef>
              <a:spcAft>
                <a:spcPts val="0"/>
              </a:spcAft>
              <a:buClr>
                <a:srgbClr val="4C8C2B"/>
              </a:buClr>
              <a:buFont typeface="Wingdings" pitchFamily="2" charset="2"/>
              <a:buChar char="Ø"/>
              <a:defRPr/>
            </a:pPr>
            <a:r>
              <a:rPr lang="en-US" sz="1600" b="0" spc="0" dirty="0">
                <a:solidFill>
                  <a:srgbClr val="000000"/>
                </a:solidFill>
                <a:cs typeface="Helvetica" pitchFamily="34" charset="0"/>
              </a:rPr>
              <a:t>(b)</a:t>
            </a:r>
          </a:p>
          <a:p>
            <a:pPr lvl="1" defTabSz="457200" fontAlgn="auto">
              <a:lnSpc>
                <a:spcPct val="100000"/>
              </a:lnSpc>
              <a:spcBef>
                <a:spcPct val="20000"/>
              </a:spcBef>
              <a:spcAft>
                <a:spcPts val="0"/>
              </a:spcAft>
              <a:buClr>
                <a:srgbClr val="4C8C2B"/>
              </a:buClr>
              <a:buFont typeface="Wingdings" pitchFamily="2" charset="2"/>
              <a:buChar char="Ø"/>
              <a:defRPr/>
            </a:pPr>
            <a:r>
              <a:rPr lang="en-US" sz="1400" spc="100" dirty="0">
                <a:solidFill>
                  <a:srgbClr val="000000"/>
                </a:solidFill>
                <a:cs typeface="Helvetica" pitchFamily="34" charset="0"/>
              </a:rPr>
              <a:t>(1</a:t>
            </a:r>
            <a:r>
              <a:rPr lang="en-US" sz="1600" spc="100" dirty="0">
                <a:solidFill>
                  <a:srgbClr val="000000"/>
                </a:solidFill>
                <a:cs typeface="Helvetica" pitchFamily="34" charset="0"/>
              </a:rPr>
              <a:t>) Copies or </a:t>
            </a:r>
            <a:r>
              <a:rPr lang="en-US" sz="1600" spc="100" dirty="0" err="1">
                <a:solidFill>
                  <a:srgbClr val="000000"/>
                </a:solidFill>
                <a:cs typeface="Helvetica" pitchFamily="34" charset="0"/>
              </a:rPr>
              <a:t>phonorecords</a:t>
            </a:r>
            <a:r>
              <a:rPr lang="en-US" sz="1600" spc="100" dirty="0">
                <a:solidFill>
                  <a:srgbClr val="000000"/>
                </a:solidFill>
                <a:cs typeface="Helvetica" pitchFamily="34" charset="0"/>
              </a:rPr>
              <a:t> to which this section applies shall—</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(A) not be reproduced or distributed in a format other than a specialized format exclusively for use by blind or other persons with disabilities;</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(B) bear a notice that any further reproduction or distribution in a format other than a specialized format is an infringement; and</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(C) include a copyright notice identifying the copyright owner and the date of the original publication.</a:t>
            </a:r>
          </a:p>
          <a:p>
            <a:pPr lvl="2" algn="r">
              <a:spcBef>
                <a:spcPct val="20000"/>
              </a:spcBef>
              <a:defRPr/>
            </a:pPr>
            <a:r>
              <a:rPr lang="en-US" sz="1200" dirty="0">
                <a:latin typeface="Calibri" panose="020F0502020204030204" pitchFamily="34" charset="0"/>
                <a:cs typeface="Calibri" panose="020F0502020204030204" pitchFamily="34" charset="0"/>
                <a:hlinkClick r:id="rId2"/>
              </a:rPr>
              <a:t>https://www.law.cornell.edu/uscode/text/17/121</a:t>
            </a:r>
            <a:endParaRPr lang="en-US" sz="1200" dirty="0">
              <a:latin typeface="Calibri" panose="020F0502020204030204" pitchFamily="34" charset="0"/>
              <a:cs typeface="Calibri" panose="020F0502020204030204" pitchFamily="34" charset="0"/>
            </a:endParaRPr>
          </a:p>
          <a:p>
            <a:pPr lvl="1" algn="ctr" defTabSz="457200" fontAlgn="auto">
              <a:lnSpc>
                <a:spcPct val="100000"/>
              </a:lnSpc>
              <a:spcBef>
                <a:spcPct val="20000"/>
              </a:spcBef>
              <a:spcAft>
                <a:spcPts val="0"/>
              </a:spcAft>
              <a:buClrTx/>
              <a:buNone/>
              <a:defRPr/>
            </a:pPr>
            <a:endParaRPr lang="en-US" sz="1400"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780179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Web Page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540020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Content Placeholder 4"/>
          <p:cNvPicPr>
            <a:picLocks noChangeAspect="1"/>
          </p:cNvPicPr>
          <p:nvPr/>
        </p:nvPicPr>
        <p:blipFill>
          <a:blip r:embed="rId2" cstate="print"/>
          <a:stretch>
            <a:fillRect/>
          </a:stretch>
        </p:blipFill>
        <p:spPr>
          <a:xfrm>
            <a:off x="1676400" y="1143000"/>
            <a:ext cx="4800600" cy="4876800"/>
          </a:xfrm>
          <a:prstGeom prst="rect">
            <a:avLst/>
          </a:prstGeom>
        </p:spPr>
      </p:pic>
      <p:pic>
        <p:nvPicPr>
          <p:cNvPr id="6" name="Picture 5"/>
          <p:cNvPicPr>
            <a:picLocks noChangeAspect="1"/>
          </p:cNvPicPr>
          <p:nvPr/>
        </p:nvPicPr>
        <p:blipFill>
          <a:blip r:embed="rId3" cstate="print"/>
          <a:stretch>
            <a:fillRect/>
          </a:stretch>
        </p:blipFill>
        <p:spPr>
          <a:xfrm>
            <a:off x="6553200" y="1295400"/>
            <a:ext cx="3962400" cy="4800600"/>
          </a:xfrm>
          <a:prstGeom prst="rect">
            <a:avLst/>
          </a:prstGeom>
        </p:spPr>
      </p:pic>
    </p:spTree>
    <p:extLst>
      <p:ext uri="{BB962C8B-B14F-4D97-AF65-F5344CB8AC3E}">
        <p14:creationId xmlns:p14="http://schemas.microsoft.com/office/powerpoint/2010/main" val="157843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2"/>
          <p:cNvSpPr txBox="1">
            <a:spLocks/>
          </p:cNvSpPr>
          <p:nvPr/>
        </p:nvSpPr>
        <p:spPr>
          <a:xfrm>
            <a:off x="2209800" y="1676400"/>
            <a:ext cx="7848600" cy="1371600"/>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Trebuchet MS"/>
                <a:ea typeface="+mn-ea"/>
                <a:cs typeface="Helvetica" pitchFamily="34" charset="0"/>
              </a:rPr>
              <a:t>ILLiad:</a:t>
            </a:r>
          </a:p>
          <a:p>
            <a:pPr marL="742950" marR="0" lvl="1" indent="-285750" algn="l" defTabSz="457200" rtl="0" eaLnBrk="1" fontAlgn="auto" latinLnBrk="0" hangingPunct="1">
              <a:lnSpc>
                <a:spcPct val="100000"/>
              </a:lnSpc>
              <a:spcBef>
                <a:spcPct val="20000"/>
              </a:spcBef>
              <a:spcAft>
                <a:spcPts val="0"/>
              </a:spcAft>
              <a:buClr>
                <a:srgbClr val="4C8C2B"/>
              </a:buClr>
              <a:buSzTx/>
              <a:buFont typeface="Wingdings" pitchFamily="2" charset="2"/>
              <a:buChar char="Ø"/>
              <a:tabLst/>
              <a:defRPr/>
            </a:pPr>
            <a:r>
              <a:rPr kumimoji="0" lang="en-US" sz="2000" b="0" i="0" u="none" strike="noStrike" kern="1200" cap="none" spc="0" normalizeH="0" baseline="0" noProof="0" dirty="0">
                <a:ln>
                  <a:noFill/>
                </a:ln>
                <a:solidFill>
                  <a:srgbClr val="333333"/>
                </a:solidFill>
                <a:effectLst/>
                <a:uLnTx/>
                <a:uFillTx/>
                <a:latin typeface="Trebuchet MS"/>
                <a:ea typeface="+mn-ea"/>
                <a:cs typeface="Helvetica" pitchFamily="34" charset="0"/>
              </a:rPr>
              <a:t>New section added to all “New Request” pages in ILLiad.</a:t>
            </a:r>
          </a:p>
        </p:txBody>
      </p:sp>
      <p:pic>
        <p:nvPicPr>
          <p:cNvPr id="6" name="Picture 6">
            <a:extLst>
              <a:ext uri="{FF2B5EF4-FFF2-40B4-BE49-F238E27FC236}">
                <a16:creationId xmlns:a16="http://schemas.microsoft.com/office/drawing/2014/main" id="{02236D6D-E784-4FF1-8B64-92744EA6C37B}"/>
              </a:ext>
            </a:extLst>
          </p:cNvPr>
          <p:cNvPicPr>
            <a:picLocks noChangeAspect="1"/>
          </p:cNvPicPr>
          <p:nvPr/>
        </p:nvPicPr>
        <p:blipFill>
          <a:blip r:embed="rId2" cstate="print"/>
          <a:stretch>
            <a:fillRect/>
          </a:stretch>
        </p:blipFill>
        <p:spPr>
          <a:xfrm>
            <a:off x="2286000" y="3048000"/>
            <a:ext cx="7543800" cy="1678992"/>
          </a:xfrm>
          <a:prstGeom prst="rect">
            <a:avLst/>
          </a:prstGeom>
        </p:spPr>
      </p:pic>
    </p:spTree>
    <p:extLst>
      <p:ext uri="{BB962C8B-B14F-4D97-AF65-F5344CB8AC3E}">
        <p14:creationId xmlns:p14="http://schemas.microsoft.com/office/powerpoint/2010/main" val="2349658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524000"/>
            <a:ext cx="7772400" cy="35814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The Request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533608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Process</a:t>
            </a:r>
            <a:endParaRPr lang="en-US" dirty="0"/>
          </a:p>
        </p:txBody>
      </p:sp>
      <p:sp>
        <p:nvSpPr>
          <p:cNvPr id="3" name="Content Placeholder 2"/>
          <p:cNvSpPr>
            <a:spLocks noGrp="1"/>
          </p:cNvSpPr>
          <p:nvPr>
            <p:ph idx="1"/>
          </p:nvPr>
        </p:nvSpPr>
        <p:spPr>
          <a:xfrm>
            <a:off x="2389910" y="1295401"/>
            <a:ext cx="8278091" cy="3810001"/>
          </a:xfrm>
        </p:spPr>
        <p:txBody>
          <a:bodyPr/>
          <a:lstStyle/>
          <a:p>
            <a:pPr>
              <a:buNone/>
            </a:pPr>
            <a:endParaRPr lang="en-US" sz="2400" dirty="0"/>
          </a:p>
          <a:p>
            <a:r>
              <a:rPr lang="en-US" dirty="0" smtClean="0"/>
              <a:t>Need is determined by:</a:t>
            </a:r>
          </a:p>
          <a:p>
            <a:pPr lvl="1"/>
            <a:r>
              <a:rPr lang="en-US" sz="2000" dirty="0"/>
              <a:t>Students:  Office of Disability Services (ODS).</a:t>
            </a:r>
          </a:p>
          <a:p>
            <a:pPr lvl="1"/>
            <a:r>
              <a:rPr lang="en-US" sz="2000" dirty="0"/>
              <a:t>Faculty &amp; Staff: Campus ADA/503/504 Coordinator. </a:t>
            </a:r>
          </a:p>
          <a:p>
            <a:r>
              <a:rPr lang="en-US" dirty="0" smtClean="0"/>
              <a:t>Requests submitted through </a:t>
            </a:r>
            <a:r>
              <a:rPr lang="en-US" dirty="0" err="1" smtClean="0"/>
              <a:t>ILLiad</a:t>
            </a:r>
            <a:r>
              <a:rPr lang="en-US" dirty="0" smtClean="0"/>
              <a:t>.</a:t>
            </a:r>
          </a:p>
          <a:p>
            <a:r>
              <a:rPr lang="en-US" dirty="0" smtClean="0"/>
              <a:t>Books, articles and book chapters.</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346074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Flowchart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Content Placeholder 2"/>
          <p:cNvPicPr>
            <a:picLocks noGrp="1" noChangeAspect="1"/>
          </p:cNvPicPr>
          <p:nvPr>
            <p:ph idx="1"/>
          </p:nvPr>
        </p:nvPicPr>
        <p:blipFill>
          <a:blip r:embed="rId2" cstate="print"/>
          <a:stretch>
            <a:fillRect/>
          </a:stretch>
        </p:blipFill>
        <p:spPr>
          <a:xfrm>
            <a:off x="1798638" y="1219200"/>
            <a:ext cx="8488363" cy="4784450"/>
          </a:xfrm>
          <a:prstGeom prst="rect">
            <a:avLst/>
          </a:prstGeom>
        </p:spPr>
      </p:pic>
    </p:spTree>
    <p:extLst>
      <p:ext uri="{BB962C8B-B14F-4D97-AF65-F5344CB8AC3E}">
        <p14:creationId xmlns:p14="http://schemas.microsoft.com/office/powerpoint/2010/main" val="2375270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228600"/>
            <a:ext cx="8869680" cy="838200"/>
          </a:xfrm>
        </p:spPr>
        <p:txBody>
          <a:bodyPr/>
          <a:lstStyle/>
          <a:p>
            <a:r>
              <a:rPr lang="en-US" dirty="0" smtClean="0">
                <a:solidFill>
                  <a:schemeClr val="tx1"/>
                </a:solidFill>
              </a:rPr>
              <a:t>Can you please make this accessible?</a:t>
            </a:r>
            <a:endParaRPr lang="en-US" dirty="0">
              <a:solidFill>
                <a:schemeClr val="tx1"/>
              </a:solidFill>
            </a:endParaRPr>
          </a:p>
        </p:txBody>
      </p:sp>
      <p:pic>
        <p:nvPicPr>
          <p:cNvPr id="5" name="Content Placeholder 4" descr="Free vector graphic: &lt;strong&gt;Snake&lt;/strong&gt;, Green, &lt;strong&gt;Cartoon&lt;/strong&gt;, Spotted - Free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1401" y="2146736"/>
            <a:ext cx="4467271" cy="3164317"/>
          </a:xfr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676400"/>
            <a:ext cx="7010400" cy="4164476"/>
          </a:xfrm>
          <a:prstGeom prst="rect">
            <a:avLst/>
          </a:prstGeom>
        </p:spPr>
      </p:pic>
    </p:spTree>
    <p:extLst>
      <p:ext uri="{BB962C8B-B14F-4D97-AF65-F5344CB8AC3E}">
        <p14:creationId xmlns:p14="http://schemas.microsoft.com/office/powerpoint/2010/main" val="32288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xit" presetSubtype="0" fill="hold" nodeType="clickEffect">
                                  <p:stCondLst>
                                    <p:cond delay="0"/>
                                  </p:stCondLst>
                                  <p:childTnLst>
                                    <p:animEffect transition="out" filter="fade">
                                      <p:cBhvr>
                                        <p:cTn id="14" dur="2000"/>
                                        <p:tgtEl>
                                          <p:spTgt spid="5"/>
                                        </p:tgtEl>
                                      </p:cBhvr>
                                    </p:animEffect>
                                    <p:anim calcmode="lin" valueType="num">
                                      <p:cBhvr>
                                        <p:cTn id="15"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5"/>
                                        </p:tgtEl>
                                        <p:attrNameLst>
                                          <p:attrName>ppt_h</p:attrName>
                                        </p:attrNameLst>
                                      </p:cBhvr>
                                      <p:tavLst>
                                        <p:tav tm="0">
                                          <p:val>
                                            <p:strVal val="ppt_h"/>
                                          </p:val>
                                        </p:tav>
                                        <p:tav tm="100000">
                                          <p:val>
                                            <p:strVal val="ppt_h"/>
                                          </p:val>
                                        </p:tav>
                                      </p:tavLst>
                                    </p:anim>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Patron view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7" name="Content Placeholder 6"/>
          <p:cNvSpPr>
            <a:spLocks noGrp="1"/>
          </p:cNvSpPr>
          <p:nvPr>
            <p:ph idx="1"/>
          </p:nvPr>
        </p:nvSpPr>
        <p:spPr/>
        <p:txBody>
          <a:bodyPr/>
          <a:lstStyle/>
          <a:p>
            <a:r>
              <a:rPr lang="en-US" dirty="0" smtClean="0"/>
              <a:t>The patron may or may not be a seasoned self-advocate</a:t>
            </a:r>
          </a:p>
          <a:p>
            <a:r>
              <a:rPr lang="en-US" dirty="0" smtClean="0"/>
              <a:t>Can’t expect the patron to be an expert, or know the realm of possibilities beyond what they are used to</a:t>
            </a:r>
            <a:endParaRPr lang="en-US" dirty="0"/>
          </a:p>
        </p:txBody>
      </p:sp>
      <p:pic>
        <p:nvPicPr>
          <p:cNvPr id="5"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91001" y="4038601"/>
            <a:ext cx="2790871" cy="1976867"/>
          </a:xfrm>
          <a:prstGeom prst="rect">
            <a:avLst/>
          </a:prstGeom>
          <a:noFill/>
          <a:ln w="9525">
            <a:noFill/>
            <a:miter lim="800000"/>
            <a:headEnd/>
            <a:tailEnd/>
          </a:ln>
          <a:effectLst/>
        </p:spPr>
      </p:pic>
    </p:spTree>
    <p:extLst>
      <p:ext uri="{BB962C8B-B14F-4D97-AF65-F5344CB8AC3E}">
        <p14:creationId xmlns:p14="http://schemas.microsoft.com/office/powerpoint/2010/main" val="1510910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Different facets to consider</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0050048">
            <a:off x="3037303" y="3576181"/>
            <a:ext cx="2790871" cy="1976867"/>
          </a:xfrm>
          <a:prstGeom prst="rect">
            <a:avLst/>
          </a:prstGeom>
          <a:noFill/>
          <a:ln w="9525">
            <a:noFill/>
            <a:miter lim="800000"/>
            <a:headEnd/>
            <a:tailEnd/>
          </a:ln>
          <a:effectLst/>
        </p:spPr>
      </p:pic>
      <p:pic>
        <p:nvPicPr>
          <p:cNvPr id="7"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801561">
            <a:off x="3507734" y="2657437"/>
            <a:ext cx="2790871" cy="1976867"/>
          </a:xfrm>
          <a:prstGeom prst="rect">
            <a:avLst/>
          </a:prstGeom>
          <a:noFill/>
          <a:ln w="9525">
            <a:noFill/>
            <a:miter lim="800000"/>
            <a:headEnd/>
            <a:tailEnd/>
          </a:ln>
          <a:effectLst/>
        </p:spPr>
      </p:pic>
      <p:pic>
        <p:nvPicPr>
          <p:cNvPr id="8"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4705325">
            <a:off x="4756121" y="2405789"/>
            <a:ext cx="2790871" cy="1976867"/>
          </a:xfrm>
          <a:prstGeom prst="rect">
            <a:avLst/>
          </a:prstGeom>
          <a:noFill/>
          <a:ln w="9525">
            <a:noFill/>
            <a:miter lim="800000"/>
            <a:headEnd/>
            <a:tailEnd/>
          </a:ln>
          <a:effectLst/>
        </p:spPr>
      </p:pic>
      <p:pic>
        <p:nvPicPr>
          <p:cNvPr id="9"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0114410" flipH="1">
            <a:off x="5607508" y="2607313"/>
            <a:ext cx="2790871" cy="1976867"/>
          </a:xfrm>
          <a:prstGeom prst="rect">
            <a:avLst/>
          </a:prstGeom>
          <a:noFill/>
          <a:ln w="9525">
            <a:noFill/>
            <a:miter lim="800000"/>
            <a:headEnd/>
            <a:tailEnd/>
          </a:ln>
          <a:effectLst/>
        </p:spPr>
      </p:pic>
      <p:pic>
        <p:nvPicPr>
          <p:cNvPr id="10"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671565" flipH="1">
            <a:off x="6011679" y="3676297"/>
            <a:ext cx="2790871" cy="1976867"/>
          </a:xfrm>
          <a:prstGeom prst="rect">
            <a:avLst/>
          </a:prstGeom>
          <a:noFill/>
          <a:ln w="9525">
            <a:noFill/>
            <a:miter lim="800000"/>
            <a:headEnd/>
            <a:tailEnd/>
          </a:ln>
          <a:effectLst/>
        </p:spPr>
      </p:pic>
      <p:sp>
        <p:nvSpPr>
          <p:cNvPr id="12" name="TextBox 11"/>
          <p:cNvSpPr txBox="1"/>
          <p:nvPr/>
        </p:nvSpPr>
        <p:spPr>
          <a:xfrm>
            <a:off x="1682106" y="3230371"/>
            <a:ext cx="1665355"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Operating System</a:t>
            </a:r>
          </a:p>
        </p:txBody>
      </p:sp>
      <p:sp>
        <p:nvSpPr>
          <p:cNvPr id="15" name="TextBox 14"/>
          <p:cNvSpPr txBox="1"/>
          <p:nvPr/>
        </p:nvSpPr>
        <p:spPr>
          <a:xfrm rot="20671512">
            <a:off x="3061026" y="1429726"/>
            <a:ext cx="1284127"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Screen Readers</a:t>
            </a:r>
          </a:p>
        </p:txBody>
      </p:sp>
      <p:sp>
        <p:nvSpPr>
          <p:cNvPr id="16" name="TextBox 15"/>
          <p:cNvSpPr txBox="1"/>
          <p:nvPr/>
        </p:nvSpPr>
        <p:spPr>
          <a:xfrm>
            <a:off x="5555142" y="1107631"/>
            <a:ext cx="144780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File Format</a:t>
            </a:r>
          </a:p>
        </p:txBody>
      </p:sp>
      <p:sp>
        <p:nvSpPr>
          <p:cNvPr id="17" name="TextBox 16"/>
          <p:cNvSpPr txBox="1"/>
          <p:nvPr/>
        </p:nvSpPr>
        <p:spPr>
          <a:xfrm>
            <a:off x="7973814" y="1624253"/>
            <a:ext cx="1636812"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In house processes</a:t>
            </a:r>
          </a:p>
        </p:txBody>
      </p:sp>
      <p:sp>
        <p:nvSpPr>
          <p:cNvPr id="18" name="TextBox 17"/>
          <p:cNvSpPr txBox="1"/>
          <p:nvPr/>
        </p:nvSpPr>
        <p:spPr>
          <a:xfrm>
            <a:off x="8708315" y="3394222"/>
            <a:ext cx="1820489"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Vendor outsourcing</a:t>
            </a:r>
          </a:p>
        </p:txBody>
      </p:sp>
    </p:spTree>
    <p:extLst>
      <p:ext uri="{BB962C8B-B14F-4D97-AF65-F5344CB8AC3E}">
        <p14:creationId xmlns:p14="http://schemas.microsoft.com/office/powerpoint/2010/main" val="40857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Syracuse University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14" name="Rounded Rectangle 13"/>
          <p:cNvSpPr/>
          <p:nvPr/>
        </p:nvSpPr>
        <p:spPr>
          <a:xfrm>
            <a:off x="2209800" y="44958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5,500 Graduate</a:t>
            </a:r>
          </a:p>
        </p:txBody>
      </p:sp>
      <p:sp>
        <p:nvSpPr>
          <p:cNvPr id="15" name="Rounded Rectangle 14"/>
          <p:cNvSpPr/>
          <p:nvPr/>
        </p:nvSpPr>
        <p:spPr>
          <a:xfrm>
            <a:off x="6629400" y="1676400"/>
            <a:ext cx="1066800" cy="28194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1800   </a:t>
            </a: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Faculty</a:t>
            </a:r>
          </a:p>
        </p:txBody>
      </p:sp>
      <p:sp>
        <p:nvSpPr>
          <p:cNvPr id="16" name="Rounded Rectangle 15"/>
          <p:cNvSpPr/>
          <p:nvPr/>
        </p:nvSpPr>
        <p:spPr>
          <a:xfrm>
            <a:off x="2209800" y="31242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15,000 Undergrads</a:t>
            </a:r>
          </a:p>
        </p:txBody>
      </p:sp>
      <p:sp>
        <p:nvSpPr>
          <p:cNvPr id="17" name="Rounded Rectangle 16"/>
          <p:cNvSpPr/>
          <p:nvPr/>
        </p:nvSpPr>
        <p:spPr>
          <a:xfrm>
            <a:off x="2209800" y="17526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Founded in 1870</a:t>
            </a:r>
          </a:p>
        </p:txBody>
      </p:sp>
      <p:sp>
        <p:nvSpPr>
          <p:cNvPr id="18" name="Rounded Rectangle 17"/>
          <p:cNvSpPr/>
          <p:nvPr/>
        </p:nvSpPr>
        <p:spPr>
          <a:xfrm>
            <a:off x="6629400" y="4495800"/>
            <a:ext cx="3505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Private Research University</a:t>
            </a:r>
          </a:p>
        </p:txBody>
      </p:sp>
      <p:sp>
        <p:nvSpPr>
          <p:cNvPr id="19" name="Rounded Rectangle 18"/>
          <p:cNvSpPr/>
          <p:nvPr/>
        </p:nvSpPr>
        <p:spPr>
          <a:xfrm>
            <a:off x="9067800" y="1600200"/>
            <a:ext cx="1066800" cy="2895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200 Majors</a:t>
            </a:r>
          </a:p>
        </p:txBody>
      </p:sp>
      <p:sp>
        <p:nvSpPr>
          <p:cNvPr id="20" name="Rounded Rectangle 19"/>
          <p:cNvSpPr/>
          <p:nvPr/>
        </p:nvSpPr>
        <p:spPr>
          <a:xfrm>
            <a:off x="4876800" y="3886200"/>
            <a:ext cx="457200" cy="609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Rounded Rectangle 20"/>
          <p:cNvSpPr/>
          <p:nvPr/>
        </p:nvSpPr>
        <p:spPr>
          <a:xfrm>
            <a:off x="2209800" y="2514600"/>
            <a:ext cx="457200" cy="609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4759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Systems</a:t>
            </a:r>
            <a:endParaRPr lang="en-US" dirty="0"/>
          </a:p>
        </p:txBody>
      </p:sp>
      <p:sp>
        <p:nvSpPr>
          <p:cNvPr id="3" name="Content Placeholder 2"/>
          <p:cNvSpPr>
            <a:spLocks noGrp="1"/>
          </p:cNvSpPr>
          <p:nvPr>
            <p:ph idx="1"/>
          </p:nvPr>
        </p:nvSpPr>
        <p:spPr/>
        <p:txBody>
          <a:bodyPr/>
          <a:lstStyle/>
          <a:p>
            <a:r>
              <a:rPr lang="en-US" dirty="0" smtClean="0"/>
              <a:t>Establishing the general environment</a:t>
            </a:r>
          </a:p>
          <a:p>
            <a:pPr lvl="1"/>
            <a:r>
              <a:rPr lang="en-US" dirty="0" smtClean="0"/>
              <a:t>Apple</a:t>
            </a:r>
          </a:p>
          <a:p>
            <a:pPr lvl="1"/>
            <a:r>
              <a:rPr lang="en-US" dirty="0" smtClean="0"/>
              <a:t>Windows</a:t>
            </a:r>
          </a:p>
          <a:p>
            <a:pPr lvl="1"/>
            <a:r>
              <a:rPr lang="en-US" dirty="0" smtClean="0"/>
              <a:t>Android or Linux?</a:t>
            </a:r>
          </a:p>
          <a:p>
            <a:r>
              <a:rPr lang="en-US" dirty="0" smtClean="0"/>
              <a:t>Any additional information is helpful</a:t>
            </a:r>
          </a:p>
          <a:p>
            <a:pPr lvl="1"/>
            <a:r>
              <a:rPr lang="en-US" dirty="0" smtClean="0"/>
              <a:t>Desktop, laptop, tablet or phone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359950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Readers/Text to Speech</a:t>
            </a:r>
            <a:endParaRPr lang="en-US" dirty="0"/>
          </a:p>
        </p:txBody>
      </p:sp>
      <p:sp>
        <p:nvSpPr>
          <p:cNvPr id="3" name="Content Placeholder 2"/>
          <p:cNvSpPr>
            <a:spLocks noGrp="1"/>
          </p:cNvSpPr>
          <p:nvPr>
            <p:ph idx="1"/>
          </p:nvPr>
        </p:nvSpPr>
        <p:spPr/>
        <p:txBody>
          <a:bodyPr/>
          <a:lstStyle/>
          <a:p>
            <a:r>
              <a:rPr lang="en-US" dirty="0" smtClean="0"/>
              <a:t>Most patrons with print disabilities are accessing the text with text-to-speech functions (there are exceptions)</a:t>
            </a:r>
          </a:p>
          <a:p>
            <a:r>
              <a:rPr lang="en-US" dirty="0" smtClean="0"/>
              <a:t>There are many different products with evolving capabilities</a:t>
            </a:r>
          </a:p>
          <a:p>
            <a:pPr lvl="1"/>
            <a:r>
              <a:rPr lang="en-US" dirty="0" smtClean="0"/>
              <a:t>Native Read Out Loud function within Adobe</a:t>
            </a:r>
          </a:p>
          <a:p>
            <a:pPr lvl="1"/>
            <a:r>
              <a:rPr lang="en-US" dirty="0" smtClean="0"/>
              <a:t>Read &amp; Write Gold</a:t>
            </a:r>
          </a:p>
          <a:p>
            <a:pPr lvl="1"/>
            <a:r>
              <a:rPr lang="en-US" dirty="0" smtClean="0"/>
              <a:t>JAWS</a:t>
            </a:r>
          </a:p>
          <a:p>
            <a:pPr lvl="1"/>
            <a:r>
              <a:rPr lang="en-US" dirty="0" smtClean="0"/>
              <a:t>NVDA (free!)</a:t>
            </a:r>
          </a:p>
          <a:p>
            <a:pPr lvl="1"/>
            <a:r>
              <a:rPr lang="en-US" dirty="0" smtClean="0"/>
              <a:t>iOS’s Voice Over</a:t>
            </a:r>
          </a:p>
          <a:p>
            <a:pPr lvl="1"/>
            <a:r>
              <a:rPr lang="en-US" dirty="0" smtClean="0"/>
              <a:t>Android’s </a:t>
            </a:r>
            <a:r>
              <a:rPr lang="en-US" dirty="0" err="1"/>
              <a:t>T</a:t>
            </a:r>
            <a:r>
              <a:rPr lang="en-US" dirty="0" err="1" smtClean="0"/>
              <a:t>alkBack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679248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295400"/>
            <a:ext cx="8001000" cy="36576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Cambria" panose="02040503050406030204" pitchFamily="18" charset="0"/>
                <a:cs typeface="Arial" panose="020B0604020202020204" pitchFamily="34" charset="0"/>
              </a:rPr>
              <a:t>Acquiring the Material for Remediation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46179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eBooks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descr="&lt;strong&gt;Mirage&lt;/strong&gt; in the Desert | Flickr - Photo Shar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367944"/>
            <a:ext cx="6004560" cy="4019581"/>
          </a:xfrm>
          <a:prstGeom prst="ellipse">
            <a:avLst/>
          </a:prstGeom>
          <a:ln>
            <a:noFill/>
          </a:ln>
          <a:effectLst>
            <a:softEdge rad="112500"/>
          </a:effectLst>
        </p:spPr>
      </p:pic>
      <p:sp>
        <p:nvSpPr>
          <p:cNvPr id="8" name="Rectangle 7"/>
          <p:cNvSpPr/>
          <p:nvPr/>
        </p:nvSpPr>
        <p:spPr>
          <a:xfrm>
            <a:off x="1774075" y="1341494"/>
            <a:ext cx="8055725" cy="954107"/>
          </a:xfrm>
          <a:prstGeom prst="rect">
            <a:avLst/>
          </a:prstGeom>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
                <a:srgbClr val="D44500"/>
              </a:buClr>
              <a:buSzTx/>
              <a:buFont typeface="Arial" pitchFamily="34" charset="0"/>
              <a:buChar char="»"/>
              <a:tabLst/>
              <a:defRPr/>
            </a:pPr>
            <a:r>
              <a:rPr kumimoji="0" lang="en-US" sz="2800" b="1" i="0" u="none" strike="noStrike" kern="1200" cap="none" spc="100" normalizeH="0" baseline="0" noProof="0" dirty="0">
                <a:ln>
                  <a:noFill/>
                </a:ln>
                <a:solidFill>
                  <a:srgbClr val="333333"/>
                </a:solidFill>
                <a:effectLst/>
                <a:uLnTx/>
                <a:uFillTx/>
                <a:latin typeface="Trebuchet MS"/>
                <a:ea typeface="+mn-ea"/>
                <a:cs typeface="Arial" pitchFamily="34" charset="0"/>
              </a:rPr>
              <a:t>Deceptively appears to be the fastest, easiest option</a:t>
            </a:r>
          </a:p>
        </p:txBody>
      </p:sp>
    </p:spTree>
    <p:extLst>
      <p:ext uri="{BB962C8B-B14F-4D97-AF65-F5344CB8AC3E}">
        <p14:creationId xmlns:p14="http://schemas.microsoft.com/office/powerpoint/2010/main" val="9401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eBooks</a:t>
            </a:r>
            <a:endParaRPr lang="en-US" dirty="0"/>
          </a:p>
        </p:txBody>
      </p:sp>
      <p:sp>
        <p:nvSpPr>
          <p:cNvPr id="3" name="Content Placeholder 2"/>
          <p:cNvSpPr>
            <a:spLocks noGrp="1"/>
          </p:cNvSpPr>
          <p:nvPr>
            <p:ph idx="1"/>
          </p:nvPr>
        </p:nvSpPr>
        <p:spPr/>
        <p:txBody>
          <a:bodyPr/>
          <a:lstStyle/>
          <a:p>
            <a:r>
              <a:rPr lang="en-US" dirty="0" smtClean="0"/>
              <a:t>Many titles prior to 2006 are images, not capture-able text</a:t>
            </a:r>
          </a:p>
          <a:p>
            <a:r>
              <a:rPr lang="en-US" dirty="0" smtClean="0"/>
              <a:t>DRM: Adobe Digital Editions</a:t>
            </a:r>
          </a:p>
          <a:p>
            <a:pPr lvl="1"/>
            <a:r>
              <a:rPr lang="en-US" dirty="0" smtClean="0"/>
              <a:t>Read &amp; Write Gold cannot access text in ADE</a:t>
            </a:r>
          </a:p>
          <a:p>
            <a:pPr lvl="1"/>
            <a:r>
              <a:rPr lang="en-US" dirty="0" smtClean="0"/>
              <a:t>IF DRM is present, we only have the file formats presented by the publisher– we cannot convert</a:t>
            </a:r>
          </a:p>
          <a:p>
            <a:pPr lvl="1"/>
            <a:r>
              <a:rPr lang="en-US" dirty="0" smtClean="0"/>
              <a:t>DRM free EPUB cannot be satisfactorily converted to a PDF</a:t>
            </a:r>
          </a:p>
          <a:p>
            <a:pPr marL="914400" lvl="2" indent="0">
              <a:buNone/>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224460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purchase or ILL</a:t>
            </a:r>
            <a:endParaRPr lang="en-US" dirty="0"/>
          </a:p>
        </p:txBody>
      </p:sp>
      <p:sp>
        <p:nvSpPr>
          <p:cNvPr id="3" name="Content Placeholder 2"/>
          <p:cNvSpPr>
            <a:spLocks noGrp="1"/>
          </p:cNvSpPr>
          <p:nvPr>
            <p:ph idx="1"/>
          </p:nvPr>
        </p:nvSpPr>
        <p:spPr/>
        <p:txBody>
          <a:bodyPr/>
          <a:lstStyle/>
          <a:p>
            <a:r>
              <a:rPr lang="en-US" dirty="0" smtClean="0"/>
              <a:t>A rush ILL can be faster (yay!) than a purchase, but the condition of an ILL is unknown until it arrives</a:t>
            </a:r>
          </a:p>
          <a:p>
            <a:r>
              <a:rPr lang="en-US" dirty="0" smtClean="0"/>
              <a:t>ILL isn’t necessarily the cheaper option as rush shipping charges can be up to $100</a:t>
            </a:r>
          </a:p>
          <a:p>
            <a:r>
              <a:rPr lang="en-US" dirty="0"/>
              <a:t>Items with large bindings (over 1.5cm) may need to have their bindings </a:t>
            </a:r>
            <a:r>
              <a:rPr lang="en-US" dirty="0" smtClean="0"/>
              <a:t>destroyed</a:t>
            </a:r>
            <a:endParaRPr lang="en-US" dirty="0"/>
          </a:p>
          <a:p>
            <a:r>
              <a:rPr lang="en-US" dirty="0" smtClean="0"/>
              <a:t>If the item is not on our collection, we prefer to purchase; if it is in our collection, but not convertible, we prefer to 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2124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219200"/>
            <a:ext cx="8001000" cy="36576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Remediation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197260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PDF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4"/>
          <p:cNvSpPr>
            <a:spLocks noGrp="1"/>
          </p:cNvSpPr>
          <p:nvPr>
            <p:ph idx="1"/>
          </p:nvPr>
        </p:nvSpPr>
        <p:spPr/>
        <p:txBody>
          <a:bodyPr/>
          <a:lstStyle/>
          <a:p>
            <a:r>
              <a:rPr lang="en-US" dirty="0" smtClean="0"/>
              <a:t>In-house processing experiments</a:t>
            </a:r>
          </a:p>
          <a:p>
            <a:pPr lvl="1"/>
            <a:r>
              <a:rPr lang="en-US" dirty="0" smtClean="0"/>
              <a:t>Very little education about remediating scanned documents (compared to born digital) because it is difficult to do well; the technology we currently have access to (Adobe DC Pro) is not up to par with the need</a:t>
            </a:r>
          </a:p>
          <a:p>
            <a:pPr lvl="1"/>
            <a:r>
              <a:rPr lang="en-US" dirty="0" smtClean="0"/>
              <a:t>A good tutorial from SU Libraries </a:t>
            </a:r>
            <a:r>
              <a:rPr lang="en-US" dirty="0"/>
              <a:t>here: </a:t>
            </a:r>
            <a:r>
              <a:rPr lang="en-US" dirty="0">
                <a:hlinkClick r:id="rId2"/>
              </a:rPr>
              <a:t>https://</a:t>
            </a:r>
            <a:r>
              <a:rPr lang="en-US" dirty="0" smtClean="0">
                <a:hlinkClick r:id="rId2"/>
              </a:rPr>
              <a:t>www.youtube.com/watch?v=G2a1g9bNrhk&amp;feature=youtu.be</a:t>
            </a:r>
            <a:endParaRPr lang="en-US" dirty="0" smtClean="0"/>
          </a:p>
          <a:p>
            <a:pPr lvl="1"/>
            <a:r>
              <a:rPr lang="en-US" dirty="0" smtClean="0"/>
              <a:t>Free Webinar series on PDF accessibility from </a:t>
            </a:r>
            <a:r>
              <a:rPr lang="en-US" dirty="0"/>
              <a:t>Level Access: </a:t>
            </a:r>
            <a:r>
              <a:rPr lang="en-US" dirty="0">
                <a:hlinkClick r:id="rId3"/>
              </a:rPr>
              <a:t>https://www.levelaccess.com/resources/pdf-accessibility-basics-webinar-series</a:t>
            </a:r>
            <a:r>
              <a:rPr lang="en-US" dirty="0" smtClean="0">
                <a:hlinkClick r:id="rId3"/>
              </a:rPr>
              <a:t>/</a:t>
            </a:r>
            <a:endParaRPr lang="en-US" dirty="0" smtClean="0"/>
          </a:p>
          <a:p>
            <a:pPr lvl="1"/>
            <a:endParaRPr lang="en-US" dirty="0"/>
          </a:p>
        </p:txBody>
      </p:sp>
    </p:spTree>
    <p:extLst>
      <p:ext uri="{BB962C8B-B14F-4D97-AF65-F5344CB8AC3E}">
        <p14:creationId xmlns:p14="http://schemas.microsoft.com/office/powerpoint/2010/main" val="646745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4"/>
          <p:cNvSpPr>
            <a:spLocks noGrp="1"/>
          </p:cNvSpPr>
          <p:nvPr>
            <p:ph idx="1"/>
          </p:nvPr>
        </p:nvSpPr>
        <p:spPr/>
        <p:txBody>
          <a:bodyPr/>
          <a:lstStyle/>
          <a:p>
            <a:r>
              <a:rPr lang="en-US" dirty="0" smtClean="0"/>
              <a:t>Scanning issues</a:t>
            </a:r>
            <a:endParaRPr lang="en-US" dirty="0"/>
          </a:p>
        </p:txBody>
      </p:sp>
      <p:pic>
        <p:nvPicPr>
          <p:cNvPr id="6" name="Picture 5"/>
          <p:cNvPicPr>
            <a:picLocks noChangeAspect="1"/>
          </p:cNvPicPr>
          <p:nvPr/>
        </p:nvPicPr>
        <p:blipFill>
          <a:blip r:embed="rId3" cstate="print"/>
          <a:stretch>
            <a:fillRect/>
          </a:stretch>
        </p:blipFill>
        <p:spPr>
          <a:xfrm>
            <a:off x="6017627" y="626068"/>
            <a:ext cx="4369819" cy="5600109"/>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7" name="Rectangle 6"/>
          <p:cNvSpPr/>
          <p:nvPr/>
        </p:nvSpPr>
        <p:spPr>
          <a:xfrm>
            <a:off x="5867400" y="495893"/>
            <a:ext cx="762000" cy="5708651"/>
          </a:xfrm>
          <a:prstGeom prst="rect">
            <a:avLst/>
          </a:prstGeom>
          <a:no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Rectangle 7"/>
          <p:cNvSpPr/>
          <p:nvPr/>
        </p:nvSpPr>
        <p:spPr>
          <a:xfrm>
            <a:off x="8202536" y="2438400"/>
            <a:ext cx="2008265" cy="1447800"/>
          </a:xfrm>
          <a:prstGeom prst="rect">
            <a:avLst/>
          </a:pr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 name="TextBox 2"/>
          <p:cNvSpPr txBox="1"/>
          <p:nvPr/>
        </p:nvSpPr>
        <p:spPr>
          <a:xfrm>
            <a:off x="1524001" y="5686838"/>
            <a:ext cx="4442191"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Levack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 et al. 2004.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The West: Encounters and Transformations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Pearson.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Arial" charset="0"/>
              <a:ea typeface="+mn-ea"/>
              <a:cs typeface="+mn-cs"/>
            </a:endParaRPr>
          </a:p>
        </p:txBody>
      </p:sp>
    </p:spTree>
    <p:extLst>
      <p:ext uri="{BB962C8B-B14F-4D97-AF65-F5344CB8AC3E}">
        <p14:creationId xmlns:p14="http://schemas.microsoft.com/office/powerpoint/2010/main" val="291748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600" b="0" i="0" u="none" strike="noStrike" kern="1200" cap="none" spc="0" normalizeH="0" baseline="0" noProof="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6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600" y="1356783"/>
            <a:ext cx="1187556" cy="535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250" y="3003334"/>
            <a:ext cx="5187751" cy="1713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752601" y="2362200"/>
            <a:ext cx="1295400" cy="60016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n-ea"/>
                <a:cs typeface="+mn-cs"/>
              </a:rPr>
              <a:t>Curves on books with tight binding</a:t>
            </a:r>
          </a:p>
        </p:txBody>
      </p:sp>
      <p:sp>
        <p:nvSpPr>
          <p:cNvPr id="9" name="TextBox 8"/>
          <p:cNvSpPr txBox="1"/>
          <p:nvPr/>
        </p:nvSpPr>
        <p:spPr>
          <a:xfrm>
            <a:off x="6324600" y="2039034"/>
            <a:ext cx="2971800"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n-ea"/>
                <a:cs typeface="+mn-cs"/>
              </a:rPr>
              <a:t>Underlining, notes, and markings</a:t>
            </a:r>
          </a:p>
        </p:txBody>
      </p:sp>
      <p:sp>
        <p:nvSpPr>
          <p:cNvPr id="3" name="Rectangle 2"/>
          <p:cNvSpPr/>
          <p:nvPr/>
        </p:nvSpPr>
        <p:spPr>
          <a:xfrm>
            <a:off x="5638800" y="5638800"/>
            <a:ext cx="4572000" cy="600164"/>
          </a:xfrm>
          <a:prstGeom prst="rect">
            <a:avLst/>
          </a:prstGeom>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Levack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 et al. 2004.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The West: Encounters and Transformations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Pearson.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Arial" charset="0"/>
              <a:ea typeface="+mn-ea"/>
              <a:cs typeface="+mn-cs"/>
            </a:endParaRPr>
          </a:p>
        </p:txBody>
      </p:sp>
      <p:sp>
        <p:nvSpPr>
          <p:cNvPr id="10" name="Title 1"/>
          <p:cNvSpPr>
            <a:spLocks noGrp="1"/>
          </p:cNvSpPr>
          <p:nvPr>
            <p:ph type="title"/>
          </p:nvPr>
        </p:nvSpPr>
        <p:spPr>
          <a:xfrm>
            <a:off x="365760" y="228600"/>
            <a:ext cx="11419840" cy="838200"/>
          </a:xfrm>
        </p:spPr>
        <p:txBody>
          <a:bodyPr/>
          <a:lstStyle/>
          <a:p>
            <a:r>
              <a:rPr lang="en-US" dirty="0"/>
              <a:t>File format: PDF</a:t>
            </a:r>
          </a:p>
        </p:txBody>
      </p:sp>
    </p:spTree>
    <p:extLst>
      <p:ext uri="{BB962C8B-B14F-4D97-AF65-F5344CB8AC3E}">
        <p14:creationId xmlns:p14="http://schemas.microsoft.com/office/powerpoint/2010/main" val="36718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What’s Driving this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760111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PDF</a:t>
            </a:r>
            <a:endParaRPr lang="en-US" dirty="0"/>
          </a:p>
        </p:txBody>
      </p:sp>
      <p:sp>
        <p:nvSpPr>
          <p:cNvPr id="3" name="Content Placeholder 2"/>
          <p:cNvSpPr>
            <a:spLocks noGrp="1"/>
          </p:cNvSpPr>
          <p:nvPr>
            <p:ph idx="1"/>
          </p:nvPr>
        </p:nvSpPr>
        <p:spPr/>
        <p:txBody>
          <a:bodyPr/>
          <a:lstStyle/>
          <a:p>
            <a:r>
              <a:rPr lang="en-US" dirty="0" smtClean="0"/>
              <a:t>Bookmarks &amp; tagging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546" y="905058"/>
            <a:ext cx="7064454" cy="5795636"/>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81635"/>
          <a:stretch/>
        </p:blipFill>
        <p:spPr>
          <a:xfrm>
            <a:off x="7543800" y="321603"/>
            <a:ext cx="2254228" cy="6526006"/>
          </a:xfrm>
          <a:prstGeom prst="rect">
            <a:avLst/>
          </a:prstGeom>
          <a:ln>
            <a:noFill/>
          </a:ln>
          <a:effectLst>
            <a:outerShdw blurRad="190500" algn="tl" rotWithShape="0">
              <a:srgbClr val="000000">
                <a:alpha val="70000"/>
              </a:srgbClr>
            </a:outerShdw>
          </a:effectLst>
        </p:spPr>
      </p:pic>
      <p:sp>
        <p:nvSpPr>
          <p:cNvPr id="7" name="Rectangle 6"/>
          <p:cNvSpPr/>
          <p:nvPr/>
        </p:nvSpPr>
        <p:spPr>
          <a:xfrm>
            <a:off x="1447800" y="4419601"/>
            <a:ext cx="153924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Bishara</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A. 2013.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Back Stories: U.S. new production and Palestinian politics.</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Stanford, CA: Stanford University Press.</a:t>
            </a:r>
          </a:p>
        </p:txBody>
      </p:sp>
    </p:spTree>
    <p:extLst>
      <p:ext uri="{BB962C8B-B14F-4D97-AF65-F5344CB8AC3E}">
        <p14:creationId xmlns:p14="http://schemas.microsoft.com/office/powerpoint/2010/main" val="28410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3" name="Content Placeholder 2"/>
          <p:cNvSpPr>
            <a:spLocks noGrp="1"/>
          </p:cNvSpPr>
          <p:nvPr>
            <p:ph idx="1"/>
          </p:nvPr>
        </p:nvSpPr>
        <p:spPr/>
        <p:txBody>
          <a:bodyPr/>
          <a:lstStyle/>
          <a:p>
            <a:r>
              <a:rPr lang="en-US" dirty="0" smtClean="0"/>
              <a:t>Optical Character Recognition (OCR) Issues</a:t>
            </a:r>
          </a:p>
        </p:txBody>
      </p:sp>
      <p:pic>
        <p:nvPicPr>
          <p:cNvPr id="7" name="134432B">
            <a:hlinkClick r:id="" action="ppaction://media"/>
          </p:cNvPr>
          <p:cNvPicPr>
            <a:picLocks noChangeAspect="1"/>
          </p:cNvPicPr>
          <p:nvPr>
            <a:videoFile r:link="rId1"/>
            <p:extLst>
              <p:ext uri="{DAA4B4D4-6D71-4841-9C94-3DE7FCFB9230}">
                <p14:media xmlns:p14="http://schemas.microsoft.com/office/powerpoint/2010/main" r:embed="rId2">
                  <p14:trim st="4000" end="31330"/>
                </p14:media>
              </p:ext>
            </p:extLst>
          </p:nvPr>
        </p:nvPicPr>
        <p:blipFill>
          <a:blip r:embed="rId5" cstate="print"/>
          <a:stretch>
            <a:fillRect/>
          </a:stretch>
        </p:blipFill>
        <p:spPr>
          <a:xfrm>
            <a:off x="2622167" y="1730254"/>
            <a:ext cx="6907025" cy="4365747"/>
          </a:xfrm>
          <a:prstGeom prst="rect">
            <a:avLst/>
          </a:prstGeom>
        </p:spPr>
      </p:pic>
      <p:sp>
        <p:nvSpPr>
          <p:cNvPr id="5" name="Rectangle 4"/>
          <p:cNvSpPr/>
          <p:nvPr/>
        </p:nvSpPr>
        <p:spPr>
          <a:xfrm>
            <a:off x="1311527" y="4267201"/>
            <a:ext cx="1310640" cy="16158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Kadi</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J. 1994.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Food for Our Grandmothers: Writings by Arab-American and Arab-Canadian feminists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Boston, MA: South End Press.</a:t>
            </a:r>
          </a:p>
        </p:txBody>
      </p:sp>
    </p:spTree>
    <p:extLst>
      <p:ext uri="{BB962C8B-B14F-4D97-AF65-F5344CB8AC3E}">
        <p14:creationId xmlns:p14="http://schemas.microsoft.com/office/powerpoint/2010/main" val="5623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3" name="Content Placeholder 2"/>
          <p:cNvSpPr>
            <a:spLocks noGrp="1"/>
          </p:cNvSpPr>
          <p:nvPr>
            <p:ph idx="1"/>
          </p:nvPr>
        </p:nvSpPr>
        <p:spPr/>
        <p:txBody>
          <a:bodyPr/>
          <a:lstStyle/>
          <a:p>
            <a:r>
              <a:rPr lang="en-US" dirty="0" smtClean="0"/>
              <a:t>Optical Character Recognition (OCR) Issues</a:t>
            </a:r>
          </a:p>
        </p:txBody>
      </p:sp>
      <p:pic>
        <p:nvPicPr>
          <p:cNvPr id="7" name="134432B">
            <a:hlinkClick r:id="" action="ppaction://media"/>
          </p:cNvPr>
          <p:cNvPicPr>
            <a:picLocks noChangeAspect="1"/>
          </p:cNvPicPr>
          <p:nvPr>
            <a:videoFile r:link="rId1"/>
            <p:extLst>
              <p:ext uri="{DAA4B4D4-6D71-4841-9C94-3DE7FCFB9230}">
                <p14:media xmlns:p14="http://schemas.microsoft.com/office/powerpoint/2010/main" r:embed="rId2">
                  <p14:trim st="4000" end="31330"/>
                </p14:media>
              </p:ext>
            </p:extLst>
          </p:nvPr>
        </p:nvPicPr>
        <p:blipFill>
          <a:blip r:embed="rId5" cstate="print"/>
          <a:stretch>
            <a:fillRect/>
          </a:stretch>
        </p:blipFill>
        <p:spPr>
          <a:xfrm>
            <a:off x="2622167" y="1730254"/>
            <a:ext cx="6907025" cy="4365747"/>
          </a:xfrm>
          <a:prstGeom prst="rect">
            <a:avLst/>
          </a:prstGeom>
        </p:spPr>
      </p:pic>
      <p:sp>
        <p:nvSpPr>
          <p:cNvPr id="5" name="Rectangle 4"/>
          <p:cNvSpPr/>
          <p:nvPr/>
        </p:nvSpPr>
        <p:spPr>
          <a:xfrm>
            <a:off x="1311527" y="4267201"/>
            <a:ext cx="1310640" cy="16158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Kadi</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J. 1994.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Food for Our Grandmothers: Writings by Arab-American and Arab-Canadian feminists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Boston, MA: South End Press.</a:t>
            </a:r>
          </a:p>
        </p:txBody>
      </p:sp>
    </p:spTree>
    <p:extLst>
      <p:ext uri="{BB962C8B-B14F-4D97-AF65-F5344CB8AC3E}">
        <p14:creationId xmlns:p14="http://schemas.microsoft.com/office/powerpoint/2010/main" val="155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3" name="Content Placeholder 2"/>
          <p:cNvSpPr>
            <a:spLocks noGrp="1"/>
          </p:cNvSpPr>
          <p:nvPr>
            <p:ph idx="1"/>
          </p:nvPr>
        </p:nvSpPr>
        <p:spPr/>
        <p:txBody>
          <a:bodyPr/>
          <a:lstStyle/>
          <a:p>
            <a:r>
              <a:rPr lang="en-US" dirty="0"/>
              <a:t>Alt Text and Tables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760" y="1713107"/>
            <a:ext cx="4130041" cy="483269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269" y="1713106"/>
            <a:ext cx="4522983" cy="5144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503218" y="4038601"/>
            <a:ext cx="1947950"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charset="0"/>
                <a:ea typeface="+mn-ea"/>
                <a:cs typeface="+mn-cs"/>
              </a:rPr>
              <a:t>Garland-Thomson, R. 2009.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Staring: How we look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Oxford University Press.</a:t>
            </a:r>
          </a:p>
        </p:txBody>
      </p:sp>
      <p:sp>
        <p:nvSpPr>
          <p:cNvPr id="8" name="Rectangle 7"/>
          <p:cNvSpPr/>
          <p:nvPr/>
        </p:nvSpPr>
        <p:spPr>
          <a:xfrm>
            <a:off x="1503218" y="4978991"/>
            <a:ext cx="1947950"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charset="0"/>
                <a:ea typeface="+mn-ea"/>
                <a:cs typeface="+mn-cs"/>
              </a:rPr>
              <a:t>Culberson, J.W. et al. 2008. Prescription drug misuse/abuse in the elderly.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Geriatrics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63</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(9), 22-31.</a:t>
            </a:r>
          </a:p>
        </p:txBody>
      </p:sp>
    </p:spTree>
    <p:extLst>
      <p:ext uri="{BB962C8B-B14F-4D97-AF65-F5344CB8AC3E}">
        <p14:creationId xmlns:p14="http://schemas.microsoft.com/office/powerpoint/2010/main" val="9249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3" name="Content Placeholder 2"/>
          <p:cNvSpPr>
            <a:spLocks noGrp="1"/>
          </p:cNvSpPr>
          <p:nvPr>
            <p:ph idx="1"/>
          </p:nvPr>
        </p:nvSpPr>
        <p:spPr/>
        <p:txBody>
          <a:bodyPr/>
          <a:lstStyle/>
          <a:p>
            <a:r>
              <a:rPr lang="en-US" dirty="0" smtClean="0"/>
              <a:t>Difficulty with files sizes, and different languages</a:t>
            </a:r>
          </a:p>
          <a:p>
            <a:r>
              <a:rPr lang="en-US" dirty="0" smtClean="0"/>
              <a:t>With enough time, staff, expertise, attention to detail, and investment in new software/hardware, these elements can be mitigated….but we went another route with vendors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45054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Vendors </a:t>
            </a:r>
            <a:endParaRPr lang="en-US" dirty="0"/>
          </a:p>
        </p:txBody>
      </p:sp>
      <p:sp>
        <p:nvSpPr>
          <p:cNvPr id="3" name="Content Placeholder 2"/>
          <p:cNvSpPr>
            <a:spLocks noGrp="1"/>
          </p:cNvSpPr>
          <p:nvPr>
            <p:ph idx="1"/>
          </p:nvPr>
        </p:nvSpPr>
        <p:spPr/>
        <p:txBody>
          <a:bodyPr/>
          <a:lstStyle/>
          <a:p>
            <a:r>
              <a:rPr lang="en-US" dirty="0" smtClean="0"/>
              <a:t>Blue Leaf</a:t>
            </a:r>
          </a:p>
          <a:p>
            <a:pPr lvl="1"/>
            <a:r>
              <a:rPr lang="en-US" dirty="0">
                <a:hlinkClick r:id="rId2"/>
              </a:rPr>
              <a:t>http://www.blueleaf-book-scanning.com</a:t>
            </a:r>
            <a:r>
              <a:rPr lang="en-US" dirty="0" smtClean="0">
                <a:hlinkClick r:id="rId2"/>
              </a:rPr>
              <a:t>/</a:t>
            </a:r>
            <a:endParaRPr lang="en-US" dirty="0" smtClean="0"/>
          </a:p>
          <a:p>
            <a:pPr lvl="1"/>
            <a:r>
              <a:rPr lang="en-US" dirty="0" smtClean="0"/>
              <a:t>Will scan items without destroying the item (with exceptions)</a:t>
            </a:r>
          </a:p>
          <a:p>
            <a:pPr lvl="1"/>
            <a:r>
              <a:rPr lang="en-US" dirty="0" smtClean="0"/>
              <a:t>Adobe with not natively read their OCR because they use proprietary OCR software</a:t>
            </a:r>
          </a:p>
          <a:p>
            <a:r>
              <a:rPr lang="en-US" dirty="0" smtClean="0"/>
              <a:t>AMAC Accessibility</a:t>
            </a:r>
          </a:p>
          <a:p>
            <a:pPr lvl="1"/>
            <a:r>
              <a:rPr lang="en-US" dirty="0">
                <a:hlinkClick r:id="rId3"/>
              </a:rPr>
              <a:t>http://www.amacusg.org</a:t>
            </a:r>
            <a:r>
              <a:rPr lang="en-US" dirty="0" smtClean="0">
                <a:hlinkClick r:id="rId3"/>
              </a:rPr>
              <a:t>/</a:t>
            </a:r>
            <a:endParaRPr lang="en-US" dirty="0" smtClean="0"/>
          </a:p>
          <a:p>
            <a:pPr lvl="1"/>
            <a:r>
              <a:rPr lang="en-US" dirty="0" smtClean="0"/>
              <a:t>Must scan items in-house</a:t>
            </a:r>
          </a:p>
          <a:p>
            <a:pPr lvl="1"/>
            <a:r>
              <a:rPr lang="en-US" dirty="0" smtClean="0"/>
              <a:t>PDFs are readable within Adobe</a:t>
            </a:r>
          </a:p>
          <a:p>
            <a:pPr lvl="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4312" y="3962401"/>
            <a:ext cx="2371725" cy="9810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1" y="997451"/>
            <a:ext cx="885949" cy="695422"/>
          </a:xfrm>
          <a:prstGeom prst="rect">
            <a:avLst/>
          </a:prstGeom>
        </p:spPr>
      </p:pic>
    </p:spTree>
    <p:extLst>
      <p:ext uri="{BB962C8B-B14F-4D97-AF65-F5344CB8AC3E}">
        <p14:creationId xmlns:p14="http://schemas.microsoft.com/office/powerpoint/2010/main" val="1892836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graphicFrame>
        <p:nvGraphicFramePr>
          <p:cNvPr id="5" name="Diagram 4"/>
          <p:cNvGraphicFramePr/>
          <p:nvPr>
            <p:extLst/>
          </p:nvPr>
        </p:nvGraphicFramePr>
        <p:xfrm>
          <a:off x="1752600" y="228600"/>
          <a:ext cx="8694691" cy="649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06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Word</a:t>
            </a:r>
            <a:endParaRPr lang="en-US" dirty="0"/>
          </a:p>
        </p:txBody>
      </p:sp>
      <p:sp>
        <p:nvSpPr>
          <p:cNvPr id="3" name="Content Placeholder 2"/>
          <p:cNvSpPr>
            <a:spLocks noGrp="1"/>
          </p:cNvSpPr>
          <p:nvPr>
            <p:ph idx="1"/>
          </p:nvPr>
        </p:nvSpPr>
        <p:spPr/>
        <p:txBody>
          <a:bodyPr/>
          <a:lstStyle/>
          <a:p>
            <a:r>
              <a:rPr lang="en-US" dirty="0" smtClean="0"/>
              <a:t>An accessible Word Document starts with a well reformatted PDF</a:t>
            </a:r>
          </a:p>
          <a:p>
            <a:r>
              <a:rPr lang="en-US" dirty="0" smtClean="0"/>
              <a:t>Word Docs do not usually look exactly like the source material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5949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704130"/>
            <a:ext cx="4495800" cy="58070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1981201" y="2514601"/>
            <a:ext cx="1819432" cy="1200329"/>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Table from scanned document in Adobe</a:t>
            </a:r>
          </a:p>
        </p:txBody>
      </p:sp>
      <p:sp>
        <p:nvSpPr>
          <p:cNvPr id="3" name="Rectangle 2"/>
          <p:cNvSpPr/>
          <p:nvPr/>
        </p:nvSpPr>
        <p:spPr>
          <a:xfrm>
            <a:off x="1676400" y="5162730"/>
            <a:ext cx="22860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20276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18521"/>
            <a:ext cx="5717630" cy="59378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1905000" y="2971801"/>
            <a:ext cx="1524000" cy="1200329"/>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Table after converting from Adobe to PDF</a:t>
            </a:r>
          </a:p>
        </p:txBody>
      </p:sp>
      <p:sp>
        <p:nvSpPr>
          <p:cNvPr id="6" name="Rectangle 5"/>
          <p:cNvSpPr/>
          <p:nvPr/>
        </p:nvSpPr>
        <p:spPr>
          <a:xfrm>
            <a:off x="1555173" y="5181601"/>
            <a:ext cx="19812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33194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driving the Change?</a:t>
            </a:r>
            <a:endParaRPr lang="en-US" dirty="0"/>
          </a:p>
        </p:txBody>
      </p:sp>
      <p:sp>
        <p:nvSpPr>
          <p:cNvPr id="3" name="Content Placeholder 2"/>
          <p:cNvSpPr>
            <a:spLocks noGrp="1"/>
          </p:cNvSpPr>
          <p:nvPr>
            <p:ph idx="1"/>
          </p:nvPr>
        </p:nvSpPr>
        <p:spPr>
          <a:xfrm>
            <a:off x="2362200" y="1219201"/>
            <a:ext cx="7543800" cy="4495800"/>
          </a:xfrm>
        </p:spPr>
        <p:txBody>
          <a:bodyPr/>
          <a:lstStyle/>
          <a:p>
            <a:r>
              <a:rPr lang="en-US" sz="2200" dirty="0"/>
              <a:t>The library is part of a larger campus effort to get Syracuse University beyond compliance.</a:t>
            </a:r>
          </a:p>
          <a:p>
            <a:r>
              <a:rPr lang="en-US" sz="2200" dirty="0"/>
              <a:t>Chancellor, Provost and University have new commitment to ADA issues, laws and obligations, and inclusion.</a:t>
            </a:r>
          </a:p>
          <a:p>
            <a:r>
              <a:rPr lang="en-US" sz="2200" dirty="0"/>
              <a:t>Well-known Disability Studies Program and Burton Blatt Institute.</a:t>
            </a:r>
          </a:p>
          <a:p>
            <a:r>
              <a:rPr lang="en-US" sz="2200" dirty="0"/>
              <a:t>Beginnings of some financial commitment to staffing, including within IT and the Library.</a:t>
            </a:r>
          </a:p>
          <a:p>
            <a:r>
              <a:rPr lang="en-US" sz="2200" dirty="0"/>
              <a:t>More self-advocacy from those with disabilities.</a:t>
            </a:r>
          </a:p>
          <a:p>
            <a:r>
              <a:rPr lang="en-US" sz="2200" dirty="0"/>
              <a:t>Larger national disability rights movements.</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424913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1" y="1110039"/>
            <a:ext cx="6158431" cy="544875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1676400" y="2438400"/>
            <a:ext cx="1783080" cy="92333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File constructed by staff in Word</a:t>
            </a:r>
          </a:p>
        </p:txBody>
      </p:sp>
      <p:sp>
        <p:nvSpPr>
          <p:cNvPr id="7" name="Rectangle 6"/>
          <p:cNvSpPr/>
          <p:nvPr/>
        </p:nvSpPr>
        <p:spPr>
          <a:xfrm>
            <a:off x="1524000" y="5105401"/>
            <a:ext cx="21336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3963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3" name="Content Placeholder 2"/>
          <p:cNvSpPr>
            <a:spLocks noGrp="1"/>
          </p:cNvSpPr>
          <p:nvPr>
            <p:ph idx="1"/>
          </p:nvPr>
        </p:nvSpPr>
        <p:spPr/>
        <p:txBody>
          <a:bodyPr/>
          <a:lstStyle/>
          <a:p>
            <a:r>
              <a:rPr lang="en-US" dirty="0"/>
              <a:t>Most figures will not look like those from the PDF. </a:t>
            </a:r>
            <a:endParaRPr lang="en-US" dirty="0" smtClean="0"/>
          </a:p>
          <a:p>
            <a:r>
              <a:rPr lang="en-US" dirty="0" smtClean="0"/>
              <a:t>It </a:t>
            </a:r>
            <a:r>
              <a:rPr lang="en-US" dirty="0"/>
              <a:t>is helpful to have a copy of the book on hand to correct these </a:t>
            </a:r>
            <a:r>
              <a:rPr lang="en-US" dirty="0" smtClean="0"/>
              <a:t>pages</a:t>
            </a:r>
            <a:endParaRPr lang="en-US" dirty="0"/>
          </a:p>
          <a:p>
            <a:r>
              <a:rPr lang="en-US" dirty="0" smtClean="0"/>
              <a:t>Our decision tree for Word is built off of the PDF decision tree, as the PDF needs to be created before the Word Document</a:t>
            </a:r>
          </a:p>
          <a:p>
            <a:r>
              <a:rPr lang="en-US" dirty="0" smtClean="0"/>
              <a:t>We remediate files we receive from vendors in house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298293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EPUB</a:t>
            </a:r>
            <a:endParaRPr lang="en-US" dirty="0"/>
          </a:p>
        </p:txBody>
      </p:sp>
      <p:sp>
        <p:nvSpPr>
          <p:cNvPr id="3" name="Content Placeholder 2"/>
          <p:cNvSpPr>
            <a:spLocks noGrp="1"/>
          </p:cNvSpPr>
          <p:nvPr>
            <p:ph idx="1"/>
          </p:nvPr>
        </p:nvSpPr>
        <p:spPr/>
        <p:txBody>
          <a:bodyPr/>
          <a:lstStyle/>
          <a:p>
            <a:r>
              <a:rPr lang="en-US" dirty="0" smtClean="0"/>
              <a:t>Based on HTML markup</a:t>
            </a:r>
          </a:p>
          <a:p>
            <a:r>
              <a:rPr lang="en-US" dirty="0" smtClean="0"/>
              <a:t>Attempted to remediate in house using the open source software </a:t>
            </a:r>
            <a:r>
              <a:rPr lang="en-US" dirty="0" err="1" smtClean="0"/>
              <a:t>Calibre</a:t>
            </a:r>
            <a:endParaRPr lang="en-US" dirty="0" smtClean="0"/>
          </a:p>
          <a:p>
            <a:r>
              <a:rPr lang="en-US" dirty="0" smtClean="0"/>
              <a:t>SU’s Accessibility Analyst estimated that the remediation would take approximately 20 hours for a 150 page book</a:t>
            </a:r>
          </a:p>
          <a:p>
            <a:r>
              <a:rPr lang="en-US" dirty="0" smtClean="0"/>
              <a:t>EPUB is looking like it will be the best standard for accessibility, but it’s not always a good option for researchers because it lacks page numbers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142470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990600"/>
            <a:ext cx="8305800" cy="39624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Requests Filled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97483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Requests Received</a:t>
            </a:r>
            <a:endParaRPr lang="en-US" dirty="0"/>
          </a:p>
        </p:txBody>
      </p:sp>
      <p:sp>
        <p:nvSpPr>
          <p:cNvPr id="3" name="Content Placeholder 2"/>
          <p:cNvSpPr>
            <a:spLocks noGrp="1"/>
          </p:cNvSpPr>
          <p:nvPr>
            <p:ph idx="1"/>
          </p:nvPr>
        </p:nvSpPr>
        <p:spPr/>
        <p:txBody>
          <a:bodyPr/>
          <a:lstStyle/>
          <a:p>
            <a:r>
              <a:rPr lang="en-US" dirty="0" smtClean="0"/>
              <a:t>Between April 2015 and May 2018, we’ve received 190 requests for this service</a:t>
            </a:r>
          </a:p>
          <a:p>
            <a:pPr lvl="1"/>
            <a:r>
              <a:rPr lang="en-US" dirty="0" smtClean="0"/>
              <a:t>75 request for excerpts or articles</a:t>
            </a:r>
          </a:p>
          <a:p>
            <a:pPr lvl="1"/>
            <a:r>
              <a:rPr lang="en-US" dirty="0" smtClean="0"/>
              <a:t>115 full book requests</a:t>
            </a:r>
          </a:p>
          <a:p>
            <a:r>
              <a:rPr lang="en-US" dirty="0" smtClean="0"/>
              <a:t>There are 8 patrons who have made requests</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85567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524000" y="5334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1161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676400" y="381000"/>
          <a:ext cx="8991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07628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Work on improving in house service for faster turn-around time</a:t>
            </a:r>
          </a:p>
          <a:p>
            <a:pPr lvl="1"/>
            <a:r>
              <a:rPr lang="en-US" dirty="0" smtClean="0"/>
              <a:t>ABBYY software</a:t>
            </a:r>
          </a:p>
          <a:p>
            <a:pPr lvl="1"/>
            <a:r>
              <a:rPr lang="en-US" dirty="0" smtClean="0"/>
              <a:t>Approaching vendors for more accessible options in eBooks</a:t>
            </a:r>
          </a:p>
          <a:p>
            <a:r>
              <a:rPr lang="en-US" dirty="0" smtClean="0"/>
              <a:t>Work more closely with ODS to anticipate need</a:t>
            </a:r>
          </a:p>
          <a:p>
            <a:r>
              <a:rPr lang="en-US" dirty="0" smtClean="0"/>
              <a:t>Using Atlas Concierge service to improve </a:t>
            </a:r>
            <a:r>
              <a:rPr lang="en-US" dirty="0" err="1" smtClean="0"/>
              <a:t>ILLiad</a:t>
            </a:r>
            <a:r>
              <a:rPr lang="en-US" dirty="0" smtClean="0"/>
              <a:t> webpages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7727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7" name="Content Placeholder 2"/>
          <p:cNvSpPr>
            <a:spLocks noGrp="1"/>
          </p:cNvSpPr>
          <p:nvPr>
            <p:ph idx="1"/>
          </p:nvPr>
        </p:nvSpPr>
        <p:spPr>
          <a:xfrm>
            <a:off x="1798321" y="838201"/>
            <a:ext cx="8648971" cy="4876801"/>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Questions?</a:t>
            </a:r>
          </a:p>
        </p:txBody>
      </p:sp>
    </p:spTree>
    <p:extLst>
      <p:ext uri="{BB962C8B-B14F-4D97-AF65-F5344CB8AC3E}">
        <p14:creationId xmlns:p14="http://schemas.microsoft.com/office/powerpoint/2010/main" val="4232264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8564880" cy="5181600"/>
          </a:xfrm>
          <a:ln/>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4000" dirty="0"/>
              <a:t>Thank you!</a:t>
            </a:r>
          </a:p>
          <a:p>
            <a:pPr marL="0" indent="0" algn="ctr">
              <a:buNone/>
            </a:pPr>
            <a:endParaRPr lang="en-US" sz="2400" dirty="0"/>
          </a:p>
          <a:p>
            <a:pPr marL="0" indent="0" algn="ctr">
              <a:buNone/>
            </a:pPr>
            <a:r>
              <a:rPr lang="en-US" sz="2400" dirty="0"/>
              <a:t>Ronald Figueroa</a:t>
            </a:r>
          </a:p>
          <a:p>
            <a:pPr marL="0" indent="0" algn="ctr">
              <a:buNone/>
            </a:pPr>
            <a:r>
              <a:rPr lang="en-US" sz="2400" dirty="0"/>
              <a:t>Resource Sharing Manager</a:t>
            </a:r>
          </a:p>
          <a:p>
            <a:pPr marL="0" indent="0" algn="ctr">
              <a:buNone/>
            </a:pPr>
            <a:r>
              <a:rPr lang="en-US" sz="2400" dirty="0">
                <a:hlinkClick r:id="rId2"/>
              </a:rPr>
              <a:t>rfiguero@syr.edu</a:t>
            </a:r>
            <a:endParaRPr lang="en-US" sz="2400" dirty="0"/>
          </a:p>
          <a:p>
            <a:pPr marL="0" indent="0" algn="ctr">
              <a:buNone/>
            </a:pPr>
            <a:endParaRPr lang="en-US" sz="2400" dirty="0"/>
          </a:p>
          <a:p>
            <a:pPr marL="0" indent="0" algn="ctr">
              <a:buNone/>
            </a:pPr>
            <a:r>
              <a:rPr lang="en-US" sz="2400" dirty="0"/>
              <a:t>Stephanie Helsher</a:t>
            </a:r>
          </a:p>
          <a:p>
            <a:pPr marL="0" indent="0" algn="ctr">
              <a:buNone/>
            </a:pPr>
            <a:r>
              <a:rPr lang="en-US" sz="2400" dirty="0"/>
              <a:t>Interlibrary Loan Supervisor</a:t>
            </a:r>
          </a:p>
          <a:p>
            <a:pPr marL="0" indent="0" algn="ctr">
              <a:buNone/>
            </a:pPr>
            <a:r>
              <a:rPr lang="en-US" sz="2400" dirty="0">
                <a:hlinkClick r:id="rId3"/>
              </a:rPr>
              <a:t>shhelshe@syr.edu</a:t>
            </a:r>
            <a:r>
              <a:rPr lang="en-US" sz="2400" dirty="0"/>
              <a:t> </a:t>
            </a:r>
          </a:p>
          <a:p>
            <a:pPr marL="0" indent="0" algn="ctr">
              <a:buNone/>
            </a:pPr>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132151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10" name="Picture 2" descr="Related image"/>
          <p:cNvPicPr>
            <a:picLocks noChangeAspect="1" noChangeArrowheads="1"/>
          </p:cNvPicPr>
          <p:nvPr/>
        </p:nvPicPr>
        <p:blipFill>
          <a:blip r:embed="rId2" cstate="print"/>
          <a:srcRect/>
          <a:stretch>
            <a:fillRect/>
          </a:stretch>
        </p:blipFill>
        <p:spPr bwMode="auto">
          <a:xfrm>
            <a:off x="2209800" y="1219201"/>
            <a:ext cx="1185152" cy="1708013"/>
          </a:xfrm>
          <a:prstGeom prst="rect">
            <a:avLst/>
          </a:prstGeom>
          <a:noFill/>
        </p:spPr>
      </p:pic>
      <p:sp>
        <p:nvSpPr>
          <p:cNvPr id="11" name="Text Placeholder 1"/>
          <p:cNvSpPr txBox="1">
            <a:spLocks/>
          </p:cNvSpPr>
          <p:nvPr/>
        </p:nvSpPr>
        <p:spPr>
          <a:xfrm>
            <a:off x="3883342" y="1559358"/>
            <a:ext cx="5946458" cy="395998"/>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rebuchet MS"/>
                <a:ea typeface="+mn-ea"/>
                <a:cs typeface="Helvetica" pitchFamily="34" charset="0"/>
              </a:rPr>
              <a:t>What is a cowboy without a horse?</a:t>
            </a:r>
          </a:p>
        </p:txBody>
      </p:sp>
      <p:pic>
        <p:nvPicPr>
          <p:cNvPr id="12" name="Picture 4" descr="Image result for jack sparrow and ship"/>
          <p:cNvPicPr>
            <a:picLocks noChangeAspect="1" noChangeArrowheads="1"/>
          </p:cNvPicPr>
          <p:nvPr/>
        </p:nvPicPr>
        <p:blipFill>
          <a:blip r:embed="rId3" cstate="print"/>
          <a:srcRect/>
          <a:stretch>
            <a:fillRect/>
          </a:stretch>
        </p:blipFill>
        <p:spPr bwMode="auto">
          <a:xfrm>
            <a:off x="8382001" y="4191000"/>
            <a:ext cx="1838931" cy="1515280"/>
          </a:xfrm>
          <a:prstGeom prst="rect">
            <a:avLst/>
          </a:prstGeom>
          <a:noFill/>
        </p:spPr>
      </p:pic>
      <p:sp>
        <p:nvSpPr>
          <p:cNvPr id="13" name="Text Placeholder 1"/>
          <p:cNvSpPr txBox="1">
            <a:spLocks/>
          </p:cNvSpPr>
          <p:nvPr/>
        </p:nvSpPr>
        <p:spPr>
          <a:xfrm>
            <a:off x="2573304" y="4600162"/>
            <a:ext cx="5507543" cy="395998"/>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rebuchet MS"/>
                <a:ea typeface="+mn-ea"/>
                <a:cs typeface="Helvetica" pitchFamily="34" charset="0"/>
              </a:rPr>
              <a:t>What is a pirate without a ship?</a:t>
            </a:r>
          </a:p>
        </p:txBody>
      </p:sp>
      <p:sp>
        <p:nvSpPr>
          <p:cNvPr id="14" name="Text Placeholder 1"/>
          <p:cNvSpPr txBox="1">
            <a:spLocks/>
          </p:cNvSpPr>
          <p:nvPr/>
        </p:nvSpPr>
        <p:spPr>
          <a:xfrm>
            <a:off x="3429000" y="2895600"/>
            <a:ext cx="5181600" cy="1219200"/>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Trebuchet MS"/>
                <a:ea typeface="+mn-ea"/>
                <a:cs typeface="Helvetica" pitchFamily="34" charset="0"/>
              </a:rPr>
              <a:t>What is a student without access to information?</a:t>
            </a:r>
          </a:p>
        </p:txBody>
      </p:sp>
    </p:spTree>
    <p:extLst>
      <p:ext uri="{BB962C8B-B14F-4D97-AF65-F5344CB8AC3E}">
        <p14:creationId xmlns:p14="http://schemas.microsoft.com/office/powerpoint/2010/main" val="2738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0" fill="hold"/>
                                        <p:tgtEl>
                                          <p:spTgt spid="13"/>
                                        </p:tgtEl>
                                        <p:attrNameLst>
                                          <p:attrName>ppt_x</p:attrName>
                                        </p:attrNameLst>
                                      </p:cBhvr>
                                      <p:tavLst>
                                        <p:tav tm="0">
                                          <p:val>
                                            <p:strVal val="0-#ppt_w/2"/>
                                          </p:val>
                                        </p:tav>
                                        <p:tav tm="100000">
                                          <p:val>
                                            <p:strVal val="#ppt_x"/>
                                          </p:val>
                                        </p:tav>
                                      </p:tavLst>
                                    </p:anim>
                                    <p:anim calcmode="lin" valueType="num">
                                      <p:cBhvr additive="base">
                                        <p:cTn id="18" dur="2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000" fill="hold"/>
                                        <p:tgtEl>
                                          <p:spTgt spid="12"/>
                                        </p:tgtEl>
                                        <p:attrNameLst>
                                          <p:attrName>ppt_x</p:attrName>
                                        </p:attrNameLst>
                                      </p:cBhvr>
                                      <p:tavLst>
                                        <p:tav tm="0">
                                          <p:val>
                                            <p:strVal val="0-#ppt_w/2"/>
                                          </p:val>
                                        </p:tav>
                                        <p:tav tm="100000">
                                          <p:val>
                                            <p:strVal val="#ppt_x"/>
                                          </p:val>
                                        </p:tav>
                                      </p:tavLst>
                                    </p:anim>
                                    <p:anim calcmode="lin" valueType="num">
                                      <p:cBhvr additive="base">
                                        <p:cTn id="22"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Alternate Format Services?</a:t>
            </a:r>
            <a:endParaRPr lang="en-US" dirty="0"/>
          </a:p>
        </p:txBody>
      </p:sp>
      <p:sp>
        <p:nvSpPr>
          <p:cNvPr id="3" name="Content Placeholder 2"/>
          <p:cNvSpPr>
            <a:spLocks noGrp="1"/>
          </p:cNvSpPr>
          <p:nvPr>
            <p:ph idx="1"/>
          </p:nvPr>
        </p:nvSpPr>
        <p:spPr>
          <a:xfrm>
            <a:off x="2057401" y="1524000"/>
            <a:ext cx="8278091" cy="4114800"/>
          </a:xfrm>
        </p:spPr>
        <p:txBody>
          <a:bodyPr/>
          <a:lstStyle/>
          <a:p>
            <a:r>
              <a:rPr lang="en-US" sz="2600" dirty="0"/>
              <a:t>Diverse population of over 25,000 students, faculty and staff.</a:t>
            </a:r>
          </a:p>
          <a:p>
            <a:r>
              <a:rPr lang="en-US" sz="2600" dirty="0"/>
              <a:t>Many different incarnations of print disabilities.</a:t>
            </a:r>
          </a:p>
          <a:p>
            <a:r>
              <a:rPr lang="en-US" sz="2600" dirty="0"/>
              <a:t>Students:  Office of Disability Services (ODS).</a:t>
            </a:r>
          </a:p>
          <a:p>
            <a:r>
              <a:rPr lang="en-US" sz="2600" dirty="0"/>
              <a:t>Faculty &amp; Staff: Campus ADA/503/504 Coordinator. </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1633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Library?</a:t>
            </a:r>
            <a:endParaRPr lang="en-US" dirty="0"/>
          </a:p>
        </p:txBody>
      </p:sp>
      <p:sp>
        <p:nvSpPr>
          <p:cNvPr id="3" name="Content Placeholder 2"/>
          <p:cNvSpPr>
            <a:spLocks noGrp="1"/>
          </p:cNvSpPr>
          <p:nvPr>
            <p:ph idx="1"/>
          </p:nvPr>
        </p:nvSpPr>
        <p:spPr>
          <a:xfrm>
            <a:off x="2209800" y="1257802"/>
            <a:ext cx="8153400" cy="4533399"/>
          </a:xfrm>
        </p:spPr>
        <p:txBody>
          <a:bodyPr/>
          <a:lstStyle/>
          <a:p>
            <a:r>
              <a:rPr lang="en-US" dirty="0" smtClean="0"/>
              <a:t>ODS’s alternate format services:</a:t>
            </a:r>
          </a:p>
          <a:p>
            <a:pPr lvl="1"/>
            <a:r>
              <a:rPr lang="en-US" sz="2500" dirty="0"/>
              <a:t>Students only.</a:t>
            </a:r>
          </a:p>
          <a:p>
            <a:pPr lvl="1"/>
            <a:r>
              <a:rPr lang="en-US" sz="2500" dirty="0"/>
              <a:t>Personal copies + proof of purchase required only.</a:t>
            </a:r>
          </a:p>
          <a:p>
            <a:pPr lvl="1"/>
            <a:endParaRPr lang="en-US" dirty="0" smtClean="0"/>
          </a:p>
          <a:p>
            <a:r>
              <a:rPr lang="en-US" dirty="0" smtClean="0"/>
              <a:t>So… What about? </a:t>
            </a:r>
          </a:p>
          <a:p>
            <a:pPr lvl="1"/>
            <a:r>
              <a:rPr lang="en-US" sz="2500" dirty="0"/>
              <a:t>Faculty</a:t>
            </a:r>
          </a:p>
          <a:p>
            <a:pPr lvl="1"/>
            <a:r>
              <a:rPr lang="en-US" sz="2500" dirty="0"/>
              <a:t>Library books</a:t>
            </a:r>
          </a:p>
          <a:p>
            <a:pPr lvl="1"/>
            <a:r>
              <a:rPr lang="en-US" sz="2500" dirty="0"/>
              <a:t>Course Reserve</a:t>
            </a:r>
          </a:p>
          <a:p>
            <a:pPr lvl="1"/>
            <a:r>
              <a:rPr lang="en-US" sz="2500" dirty="0"/>
              <a:t>ILL</a:t>
            </a:r>
          </a:p>
          <a:p>
            <a:pPr lvl="1"/>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60601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What about copyright?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234280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a:t>
            </a:r>
            <a:endParaRPr lang="en-US" dirty="0"/>
          </a:p>
        </p:txBody>
      </p:sp>
      <p:sp>
        <p:nvSpPr>
          <p:cNvPr id="3" name="Content Placeholder 2"/>
          <p:cNvSpPr>
            <a:spLocks noGrp="1"/>
          </p:cNvSpPr>
          <p:nvPr>
            <p:ph idx="1"/>
          </p:nvPr>
        </p:nvSpPr>
        <p:spPr>
          <a:xfrm>
            <a:off x="1676400" y="1295400"/>
            <a:ext cx="8717280" cy="4724400"/>
          </a:xfrm>
        </p:spPr>
        <p:txBody>
          <a:bodyPr/>
          <a:lstStyle/>
          <a:p>
            <a:pPr lvl="1" algn="ctr" defTabSz="457200" fontAlgn="auto">
              <a:lnSpc>
                <a:spcPct val="100000"/>
              </a:lnSpc>
              <a:spcBef>
                <a:spcPct val="20000"/>
              </a:spcBef>
              <a:spcAft>
                <a:spcPts val="0"/>
              </a:spcAft>
              <a:buClrTx/>
              <a:buNone/>
              <a:defRPr/>
            </a:pPr>
            <a:r>
              <a:rPr lang="en-US" b="1" dirty="0" smtClean="0">
                <a:solidFill>
                  <a:schemeClr val="tx1"/>
                </a:solidFill>
                <a:cs typeface="Helvetica" pitchFamily="34" charset="0"/>
              </a:rPr>
              <a:t>ACCESSIBLIITY, THE CHAFEE AMENDMENT, AND FAIR USE </a:t>
            </a:r>
          </a:p>
          <a:p>
            <a:pPr lvl="1" defTabSz="457200" fontAlgn="auto">
              <a:lnSpc>
                <a:spcPct val="100000"/>
              </a:lnSpc>
              <a:spcBef>
                <a:spcPct val="20000"/>
              </a:spcBef>
              <a:spcAft>
                <a:spcPts val="0"/>
              </a:spcAft>
              <a:buClrTx/>
              <a:buFont typeface="Arial"/>
              <a:buChar char="–"/>
              <a:defRPr/>
            </a:pPr>
            <a:endParaRPr lang="en-US" sz="2000" b="1" dirty="0">
              <a:solidFill>
                <a:schemeClr val="tx1"/>
              </a:solidFill>
              <a:cs typeface="Helvetica" pitchFamily="34" charset="0"/>
            </a:endParaRPr>
          </a:p>
          <a:p>
            <a:pPr marL="457200" lvl="1" indent="0" algn="just" defTabSz="457200" fontAlgn="auto">
              <a:lnSpc>
                <a:spcPct val="100000"/>
              </a:lnSpc>
              <a:spcBef>
                <a:spcPct val="20000"/>
              </a:spcBef>
              <a:spcAft>
                <a:spcPts val="0"/>
              </a:spcAft>
              <a:buClrTx/>
              <a:buNone/>
              <a:defRPr/>
            </a:pPr>
            <a:r>
              <a:rPr lang="en-US" sz="2000" dirty="0">
                <a:solidFill>
                  <a:srgbClr val="000000"/>
                </a:solidFill>
                <a:cs typeface="Helvetica" pitchFamily="34" charset="0"/>
              </a:rPr>
              <a:t>The Fifth Principle in the Code of Best Practices in Fair Use for Academic and Research libraries is entitled Reproducing material for use by disabled students, faculty, staff, and other appropriate users. It describes in some detail the circumstances in which making and providing copies of collection materials in formats that are accessible to persons with disabilities constitutes fair use, as well as certain limitations to which that general principle is subject. </a:t>
            </a:r>
          </a:p>
          <a:p>
            <a:pPr marL="457200" lvl="1" indent="0" algn="just" defTabSz="457200" fontAlgn="auto">
              <a:lnSpc>
                <a:spcPct val="100000"/>
              </a:lnSpc>
              <a:spcBef>
                <a:spcPct val="20000"/>
              </a:spcBef>
              <a:spcAft>
                <a:spcPts val="0"/>
              </a:spcAft>
              <a:buClrTx/>
              <a:buNone/>
              <a:defRPr/>
            </a:pPr>
            <a:endParaRPr lang="en-US" sz="2000" dirty="0">
              <a:solidFill>
                <a:srgbClr val="000000"/>
              </a:solidFill>
              <a:cs typeface="Helvetica" pitchFamily="34" charset="0"/>
            </a:endParaRPr>
          </a:p>
          <a:p>
            <a:pPr marL="457200" lvl="1" indent="0" algn="just" defTabSz="457200" fontAlgn="auto">
              <a:lnSpc>
                <a:spcPct val="100000"/>
              </a:lnSpc>
              <a:spcBef>
                <a:spcPct val="20000"/>
              </a:spcBef>
              <a:spcAft>
                <a:spcPts val="0"/>
              </a:spcAft>
              <a:buClrTx/>
              <a:buNone/>
              <a:defRPr/>
            </a:pPr>
            <a:endParaRPr lang="en-US" sz="2000" dirty="0">
              <a:solidFill>
                <a:srgbClr val="000000"/>
              </a:solidFill>
              <a:cs typeface="Helvetica" pitchFamily="34" charset="0"/>
            </a:endParaRPr>
          </a:p>
          <a:p>
            <a:pPr marL="457200" lvl="1" indent="0" algn="just" defTabSz="457200" fontAlgn="auto">
              <a:lnSpc>
                <a:spcPct val="100000"/>
              </a:lnSpc>
              <a:spcBef>
                <a:spcPct val="20000"/>
              </a:spcBef>
              <a:spcAft>
                <a:spcPts val="0"/>
              </a:spcAft>
              <a:buClrTx/>
              <a:buNone/>
              <a:defRPr/>
            </a:pPr>
            <a:endParaRPr lang="en-US" sz="1600" dirty="0">
              <a:solidFill>
                <a:schemeClr val="tx1"/>
              </a:solidFill>
            </a:endParaRPr>
          </a:p>
          <a:p>
            <a:pPr marL="457200" lvl="1" indent="0" algn="just" defTabSz="457200" fontAlgn="auto">
              <a:lnSpc>
                <a:spcPct val="100000"/>
              </a:lnSpc>
              <a:spcBef>
                <a:spcPct val="20000"/>
              </a:spcBef>
              <a:spcAft>
                <a:spcPts val="0"/>
              </a:spcAft>
              <a:buClrTx/>
              <a:buNone/>
              <a:defRPr/>
            </a:pPr>
            <a:r>
              <a:rPr lang="en-US" sz="1400" dirty="0">
                <a:solidFill>
                  <a:schemeClr val="tx1"/>
                </a:solidFill>
                <a:latin typeface="Calibri" pitchFamily="34" charset="0"/>
                <a:hlinkClick r:id="rId2"/>
              </a:rPr>
              <a:t>http://www.arl.org/focus-areas/copyright-ip/fair-use/code-of-best-practices/2445-briefing-accessibility-the-chafee-amendment-and-fair-use#.Wgz_xUqnG00</a:t>
            </a:r>
            <a:endParaRPr lang="en-US" sz="1400"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83958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 Library presentation template - grey">
  <a:themeElements>
    <a:clrScheme name="Brand Guidelines">
      <a:dk1>
        <a:srgbClr val="333333"/>
      </a:dk1>
      <a:lt1>
        <a:srgbClr val="FFFFFF"/>
      </a:lt1>
      <a:dk2>
        <a:srgbClr val="3E3D3C"/>
      </a:dk2>
      <a:lt2>
        <a:srgbClr val="FFFFFF"/>
      </a:lt2>
      <a:accent1>
        <a:srgbClr val="D44500"/>
      </a:accent1>
      <a:accent2>
        <a:srgbClr val="6F777D"/>
      </a:accent2>
      <a:accent3>
        <a:srgbClr val="ADB3B8"/>
      </a:accent3>
      <a:accent4>
        <a:srgbClr val="E8EAEB"/>
      </a:accent4>
      <a:accent5>
        <a:srgbClr val="FFFFFF"/>
      </a:accent5>
      <a:accent6>
        <a:srgbClr val="FFFFFF"/>
      </a:accent6>
      <a:hlink>
        <a:srgbClr val="D44500"/>
      </a:hlink>
      <a:folHlink>
        <a:srgbClr val="D44500"/>
      </a:folHlink>
    </a:clrScheme>
    <a:fontScheme name="Brand Guidelines">
      <a:majorFont>
        <a:latin typeface="Georgia"/>
        <a:ea typeface=""/>
        <a:cs typeface=""/>
      </a:majorFont>
      <a:minorFont>
        <a:latin typeface="Trebuchet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42C688A4-5322-4409-AD9B-54CC4F10BE8D}" vid="{C088AAAF-2B01-4C7F-9397-E4B2451A40F4}"/>
    </a:ext>
  </a:extLst>
</a:theme>
</file>

<file path=ppt/theme/theme3.xml><?xml version="1.0" encoding="utf-8"?>
<a:theme xmlns:a="http://schemas.openxmlformats.org/drawingml/2006/main" name="1_SU Library presentation template - grey">
  <a:themeElements>
    <a:clrScheme name="Brand Guidelines">
      <a:dk1>
        <a:srgbClr val="333333"/>
      </a:dk1>
      <a:lt1>
        <a:srgbClr val="FFFFFF"/>
      </a:lt1>
      <a:dk2>
        <a:srgbClr val="3E3D3C"/>
      </a:dk2>
      <a:lt2>
        <a:srgbClr val="FFFFFF"/>
      </a:lt2>
      <a:accent1>
        <a:srgbClr val="D44500"/>
      </a:accent1>
      <a:accent2>
        <a:srgbClr val="6F777D"/>
      </a:accent2>
      <a:accent3>
        <a:srgbClr val="ADB3B8"/>
      </a:accent3>
      <a:accent4>
        <a:srgbClr val="E8EAEB"/>
      </a:accent4>
      <a:accent5>
        <a:srgbClr val="FFFFFF"/>
      </a:accent5>
      <a:accent6>
        <a:srgbClr val="FFFFFF"/>
      </a:accent6>
      <a:hlink>
        <a:srgbClr val="D44500"/>
      </a:hlink>
      <a:folHlink>
        <a:srgbClr val="D44500"/>
      </a:folHlink>
    </a:clrScheme>
    <a:fontScheme name="Brand Guidelines">
      <a:majorFont>
        <a:latin typeface="Georgia"/>
        <a:ea typeface=""/>
        <a:cs typeface=""/>
      </a:majorFont>
      <a:minorFont>
        <a:latin typeface="Trebuchet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42C688A4-5322-4409-AD9B-54CC4F10BE8D}" vid="{C088AAAF-2B01-4C7F-9397-E4B2451A40F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Widescreen</PresentationFormat>
  <Paragraphs>293</Paragraphs>
  <Slides>49</Slides>
  <Notes>24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Arial</vt:lpstr>
      <vt:lpstr>Arial Narrow</vt:lpstr>
      <vt:lpstr>Calibri</vt:lpstr>
      <vt:lpstr>Calibri Light</vt:lpstr>
      <vt:lpstr>Cambria</vt:lpstr>
      <vt:lpstr>Century Gothic</vt:lpstr>
      <vt:lpstr>Franklin Gothic Book</vt:lpstr>
      <vt:lpstr>Franklin Gothic Medium</vt:lpstr>
      <vt:lpstr>Georgia</vt:lpstr>
      <vt:lpstr>Helvetica</vt:lpstr>
      <vt:lpstr>Trebuchet MS</vt:lpstr>
      <vt:lpstr>Wingdings</vt:lpstr>
      <vt:lpstr>Office Theme</vt:lpstr>
      <vt:lpstr>SU Library presentation template - grey</vt:lpstr>
      <vt:lpstr>1_SU Library presentation template - grey</vt:lpstr>
      <vt:lpstr>PowerPoint Presentation</vt:lpstr>
      <vt:lpstr>Syracuse University</vt:lpstr>
      <vt:lpstr>PowerPoint Presentation</vt:lpstr>
      <vt:lpstr>What’s driving the Change?</vt:lpstr>
      <vt:lpstr>PowerPoint Presentation</vt:lpstr>
      <vt:lpstr>Why Alternate Format Services?</vt:lpstr>
      <vt:lpstr>Why the Library?</vt:lpstr>
      <vt:lpstr>PowerPoint Presentation</vt:lpstr>
      <vt:lpstr>We can…</vt:lpstr>
      <vt:lpstr>We can…</vt:lpstr>
      <vt:lpstr>PowerPoint Presentation</vt:lpstr>
      <vt:lpstr>Webpages</vt:lpstr>
      <vt:lpstr>Webpages</vt:lpstr>
      <vt:lpstr>PowerPoint Presentation</vt:lpstr>
      <vt:lpstr>Request Process</vt:lpstr>
      <vt:lpstr>Request Flowchart</vt:lpstr>
      <vt:lpstr>Can you please make this accessible?</vt:lpstr>
      <vt:lpstr>Patron view</vt:lpstr>
      <vt:lpstr>Different facets to consider</vt:lpstr>
      <vt:lpstr>Operating Systems</vt:lpstr>
      <vt:lpstr>Screen Readers/Text to Speech</vt:lpstr>
      <vt:lpstr>PowerPoint Presentation</vt:lpstr>
      <vt:lpstr>Acquiring the book: eBooks</vt:lpstr>
      <vt:lpstr>Acquiring the book: eBooks</vt:lpstr>
      <vt:lpstr>Acquiring the book: purchase or ILL</vt:lpstr>
      <vt:lpstr>PowerPoint Presentation</vt:lpstr>
      <vt:lpstr>File format: PDF</vt:lpstr>
      <vt:lpstr>File format: PDF</vt:lpstr>
      <vt:lpstr>File format: PDF</vt:lpstr>
      <vt:lpstr>File format: PDF</vt:lpstr>
      <vt:lpstr>File format: PDF</vt:lpstr>
      <vt:lpstr>File format: PDF</vt:lpstr>
      <vt:lpstr>File format: PDF</vt:lpstr>
      <vt:lpstr>File format: PDF</vt:lpstr>
      <vt:lpstr>Vendors </vt:lpstr>
      <vt:lpstr>PowerPoint Presentation</vt:lpstr>
      <vt:lpstr>File format: Word</vt:lpstr>
      <vt:lpstr>File format: Word</vt:lpstr>
      <vt:lpstr>File format: Word</vt:lpstr>
      <vt:lpstr>File format: Word</vt:lpstr>
      <vt:lpstr>File format: Word</vt:lpstr>
      <vt:lpstr>File Format: EPUB</vt:lpstr>
      <vt:lpstr>PowerPoint Presentation</vt:lpstr>
      <vt:lpstr>Requests Received</vt:lpstr>
      <vt:lpstr>PowerPoint Presentation</vt:lpstr>
      <vt:lpstr>PowerPoint Presentation</vt:lpstr>
      <vt:lpstr>Next Steps</vt:lpstr>
      <vt:lpstr>PowerPoint Presentation</vt:lpstr>
      <vt:lpstr>PowerPoint Presentation</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Sullivan</dc:creator>
  <cp:lastModifiedBy>Mark Sullivan</cp:lastModifiedBy>
  <cp:revision>1</cp:revision>
  <dcterms:created xsi:type="dcterms:W3CDTF">2018-09-18T18:55:04Z</dcterms:created>
  <dcterms:modified xsi:type="dcterms:W3CDTF">2018-09-18T18:55:31Z</dcterms:modified>
</cp:coreProperties>
</file>