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4"/>
  </p:notesMasterIdLst>
  <p:sldIdLst>
    <p:sldId id="257" r:id="rId3"/>
    <p:sldId id="264" r:id="rId4"/>
    <p:sldId id="281" r:id="rId5"/>
    <p:sldId id="265" r:id="rId6"/>
    <p:sldId id="262" r:id="rId7"/>
    <p:sldId id="263" r:id="rId8"/>
    <p:sldId id="259" r:id="rId9"/>
    <p:sldId id="258" r:id="rId10"/>
    <p:sldId id="269" r:id="rId11"/>
    <p:sldId id="282"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2C7913-AB94-2429-45F5-50F051CEFEC0}" name="Tim Auger" initials="TA" userId="S::TAuger@corp.epnet.com::09d786f7-a625-49e9-af65-aa7604faafbd" providerId="AD"/>
  <p188:author id="{6B481EBA-CC13-42EA-0A07-FC4E05118F5E}" name="Tim Auger" initials="TA" userId="S::tauger@corp.epnet.com::09d786f7-a625-49e9-af65-aa7604faaf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21" autoAdjust="0"/>
    <p:restoredTop sz="63673"/>
  </p:normalViewPr>
  <p:slideViewPr>
    <p:cSldViewPr snapToGrid="0">
      <p:cViewPr varScale="1">
        <p:scale>
          <a:sx n="42" d="100"/>
          <a:sy n="42" d="100"/>
        </p:scale>
        <p:origin x="13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55978-9C5A-45DA-B3F2-C0687D006F38}" type="datetimeFigureOut">
              <a:rPr lang="en-US" smtClean="0"/>
              <a:t>7/24/2023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4E7456-AA46-47C2-BDC2-720195455389}" type="slidenum">
              <a:rPr lang="en-US" smtClean="0"/>
              <a:t>‹#›</a:t>
            </a:fld>
            <a:endParaRPr lang="en-US" dirty="0"/>
          </a:p>
        </p:txBody>
      </p:sp>
    </p:spTree>
    <p:extLst>
      <p:ext uri="{BB962C8B-B14F-4D97-AF65-F5344CB8AC3E}">
        <p14:creationId xmlns:p14="http://schemas.microsoft.com/office/powerpoint/2010/main" val="3250111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35fe146228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Greetings, everyone. My name is Tim Auger, a Product Manager for EBSCO FOLIO and the Product Owner for the </a:t>
            </a:r>
            <a:r>
              <a:rPr lang="en-US" dirty="0" err="1"/>
              <a:t>ReShare</a:t>
            </a:r>
            <a:r>
              <a:rPr lang="en-US" dirty="0"/>
              <a:t> DCB project. Besides working in academic, public and special libraries over my career, I was at Innovative Interfaces for 17 years serving in three different roles with a focus on leading </a:t>
            </a:r>
            <a:r>
              <a:rPr lang="en-US" dirty="0" err="1"/>
              <a:t>Innovative’s</a:t>
            </a:r>
            <a:r>
              <a:rPr lang="en-US" dirty="0"/>
              <a:t> resource sharing efforts.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My presentation will focus on the following 4 areas. </a:t>
            </a:r>
          </a:p>
          <a:p>
            <a:pPr marL="228600" lvl="0" indent="-228600" algn="l" rtl="0">
              <a:spcBef>
                <a:spcPts val="0"/>
              </a:spcBef>
              <a:spcAft>
                <a:spcPts val="0"/>
              </a:spcAft>
              <a:buAutoNum type="arabicPeriod"/>
            </a:pPr>
            <a:r>
              <a:rPr lang="en-US" dirty="0"/>
              <a:t>introduce the concept of DCB</a:t>
            </a:r>
          </a:p>
          <a:p>
            <a:pPr marL="228600" lvl="0" indent="-228600" algn="l" rtl="0">
              <a:spcBef>
                <a:spcPts val="0"/>
              </a:spcBef>
              <a:spcAft>
                <a:spcPts val="0"/>
              </a:spcAft>
              <a:buAutoNum type="arabicPeriod"/>
            </a:pPr>
            <a:r>
              <a:rPr lang="en-US" dirty="0"/>
              <a:t>Talk to the benefits of our solution</a:t>
            </a:r>
          </a:p>
          <a:p>
            <a:pPr marL="228600" lvl="0" indent="-228600" algn="l" rtl="0">
              <a:spcBef>
                <a:spcPts val="0"/>
              </a:spcBef>
              <a:spcAft>
                <a:spcPts val="0"/>
              </a:spcAft>
              <a:buAutoNum type="arabicPeriod"/>
            </a:pPr>
            <a:r>
              <a:rPr lang="en-US" dirty="0"/>
              <a:t>Review the project timeline</a:t>
            </a:r>
          </a:p>
          <a:p>
            <a:pPr marL="228600" lvl="0" indent="-228600" algn="l" rtl="0">
              <a:spcBef>
                <a:spcPts val="0"/>
              </a:spcBef>
              <a:spcAft>
                <a:spcPts val="0"/>
              </a:spcAft>
              <a:buAutoNum type="arabicPeriod"/>
            </a:pPr>
            <a:r>
              <a:rPr lang="en-US" dirty="0"/>
              <a:t>Speak to the vision and future of FOLIO Resource Sharing</a:t>
            </a:r>
          </a:p>
          <a:p>
            <a:pPr marL="0" lvl="0" indent="0" algn="l" rtl="0">
              <a:spcBef>
                <a:spcPts val="0"/>
              </a:spcBef>
              <a:spcAft>
                <a:spcPts val="0"/>
              </a:spcAft>
              <a:buNone/>
            </a:pPr>
            <a:endParaRPr lang="en-US" dirty="0"/>
          </a:p>
        </p:txBody>
      </p:sp>
      <p:sp>
        <p:nvSpPr>
          <p:cNvPr id="434" name="Google Shape;434;g135fe146228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6738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4E7456-AA46-47C2-BDC2-720195455389}" type="slidenum">
              <a:rPr lang="en-US" smtClean="0"/>
              <a:t>11</a:t>
            </a:fld>
            <a:endParaRPr lang="en-US" dirty="0"/>
          </a:p>
        </p:txBody>
      </p:sp>
    </p:spTree>
    <p:extLst>
      <p:ext uri="{BB962C8B-B14F-4D97-AF65-F5344CB8AC3E}">
        <p14:creationId xmlns:p14="http://schemas.microsoft.com/office/powerpoint/2010/main" val="315848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open relates to the code: Open Source.</a:t>
            </a:r>
          </a:p>
          <a:p>
            <a:endParaRPr lang="en-US" dirty="0"/>
          </a:p>
          <a:p>
            <a:r>
              <a:rPr lang="en-US" dirty="0"/>
              <a:t>We are working with a coalition of large consortium who need a resource sharing system that is agnostic and based on patron initiated requesting and automated item selection from the library best able to provide it the fastest and, most importantly, is integrated into circulation workflows. We are also planning to move forward on a document delivery system. Will talk more about that later…</a:t>
            </a:r>
          </a:p>
          <a:p>
            <a:endParaRPr lang="en-US" dirty="0"/>
          </a:p>
          <a:p>
            <a:r>
              <a:rPr lang="en-US" dirty="0"/>
              <a:t>RTAC = real time availability checking</a:t>
            </a:r>
          </a:p>
        </p:txBody>
      </p:sp>
      <p:sp>
        <p:nvSpPr>
          <p:cNvPr id="4" name="Slide Number Placeholder 3"/>
          <p:cNvSpPr>
            <a:spLocks noGrp="1"/>
          </p:cNvSpPr>
          <p:nvPr>
            <p:ph type="sldNum" sz="quarter" idx="5"/>
          </p:nvPr>
        </p:nvSpPr>
        <p:spPr/>
        <p:txBody>
          <a:bodyPr/>
          <a:lstStyle/>
          <a:p>
            <a:fld id="{0F4E7456-AA46-47C2-BDC2-720195455389}" type="slidenum">
              <a:rPr lang="en-US" smtClean="0"/>
              <a:t>2</a:t>
            </a:fld>
            <a:endParaRPr lang="en-US" dirty="0"/>
          </a:p>
        </p:txBody>
      </p:sp>
    </p:spTree>
    <p:extLst>
      <p:ext uri="{BB962C8B-B14F-4D97-AF65-F5344CB8AC3E}">
        <p14:creationId xmlns:p14="http://schemas.microsoft.com/office/powerpoint/2010/main" val="2967118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our low-fidelity topographic diagram of what will be a reality by the end of 2023</a:t>
            </a:r>
          </a:p>
          <a:p>
            <a:pPr marL="0" indent="0">
              <a:buFont typeface="Arial" panose="020B0604020202020204" pitchFamily="34" charset="0"/>
              <a:buNone/>
            </a:pPr>
            <a:endParaRPr lang="en-US"/>
          </a:p>
          <a:p>
            <a:pPr marL="171450" indent="-171450">
              <a:buFont typeface="Arial" panose="020B0604020202020204" pitchFamily="34" charset="0"/>
              <a:buChar char="•"/>
            </a:pPr>
            <a:r>
              <a:rPr lang="en-US"/>
              <a:t>This is the topology, with a dash of data flow, illustrating the systems at play within a DCB environment</a:t>
            </a:r>
            <a:endParaRPr lang="en-US">
              <a:cs typeface="Calibri"/>
            </a:endParaRP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Note the key on the left side of the diagram (note that there are 3 different platforms, with two flavors of FOLIO</a:t>
            </a:r>
            <a:endParaRPr lang="en-US">
              <a:cs typeface="Calibri"/>
            </a:endParaRP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In the center, we have the hub known as DCB. This is the place where the union catalog resides. </a:t>
            </a:r>
            <a:endParaRPr lang="en-US">
              <a:cs typeface="Calibri"/>
            </a:endParaRP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Radiating out from the center are arrows depicting the data flow for harvesting bibliographic or instance records from each of the ILS’ – Polaris, Sierra, FOLIO and FOLIO ECS.</a:t>
            </a:r>
            <a:endParaRPr lang="en-US">
              <a:cs typeface="Calibri"/>
            </a:endParaRP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If you have not heard of FOLIO ECS is simply an enhanced version of FOLIO (hence, the acronym ECS standing for Enhanced Consortium Support) that allows for a new set of capabilities available to consortium running FOLIO. </a:t>
            </a:r>
            <a:endParaRPr lang="en-US">
              <a:cs typeface="Calibri"/>
            </a:endParaRP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So, each library system allows the harvesting of their records, there is a deduplication process so that the same instances are distilled down to one instance where holdings from all libraries are associated with that one instance.</a:t>
            </a:r>
            <a:endParaRPr lang="en-US">
              <a:cs typeface="Calibri"/>
            </a:endParaRP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The union catalog has an OPAC layer atop for patron search and requesting. This is known as LOCATE.</a:t>
            </a:r>
            <a:endParaRPr lang="en-US">
              <a:cs typeface="Calibri"/>
            </a:endParaRP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When a patron is ready to place a request, the system will ask for their library credentials and, if the patron is eligible to request, the request is placed and the circulation lifecycle begins.</a:t>
            </a:r>
            <a:endParaRPr lang="en-US">
              <a:cs typeface="Calibri"/>
            </a:endParaRP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DCB then uses the open APIs from each ILS platform to communicate with the library circulation system to create transactions at the requesting and item owning library. In future iterations, we are poised to leverage industry standard APIs wherever vendor open APIs are not available.</a:t>
            </a:r>
            <a:endParaRPr lang="en-US">
              <a:cs typeface="Calibri"/>
            </a:endParaRPr>
          </a:p>
          <a:p>
            <a:pPr marL="171450"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0F4E7456-AA46-47C2-BDC2-720195455389}" type="slidenum">
              <a:rPr lang="en-US" smtClean="0"/>
              <a:t>3</a:t>
            </a:fld>
            <a:endParaRPr lang="en-US"/>
          </a:p>
        </p:txBody>
      </p:sp>
    </p:spTree>
    <p:extLst>
      <p:ext uri="{BB962C8B-B14F-4D97-AF65-F5344CB8AC3E}">
        <p14:creationId xmlns:p14="http://schemas.microsoft.com/office/powerpoint/2010/main" val="2431230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the product characteristics noted a couple of slides back, a well-designed DCB system will </a:t>
            </a:r>
          </a:p>
        </p:txBody>
      </p:sp>
      <p:sp>
        <p:nvSpPr>
          <p:cNvPr id="4" name="Slide Number Placeholder 3"/>
          <p:cNvSpPr>
            <a:spLocks noGrp="1"/>
          </p:cNvSpPr>
          <p:nvPr>
            <p:ph type="sldNum" sz="quarter" idx="5"/>
          </p:nvPr>
        </p:nvSpPr>
        <p:spPr/>
        <p:txBody>
          <a:bodyPr/>
          <a:lstStyle/>
          <a:p>
            <a:fld id="{0F4E7456-AA46-47C2-BDC2-720195455389}" type="slidenum">
              <a:rPr lang="en-US" smtClean="0"/>
              <a:t>4</a:t>
            </a:fld>
            <a:endParaRPr lang="en-US" dirty="0"/>
          </a:p>
        </p:txBody>
      </p:sp>
    </p:spTree>
    <p:extLst>
      <p:ext uri="{BB962C8B-B14F-4D97-AF65-F5344CB8AC3E}">
        <p14:creationId xmlns:p14="http://schemas.microsoft.com/office/powerpoint/2010/main" val="673211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Capabilities to date</a:t>
            </a:r>
          </a:p>
          <a:p>
            <a:pPr marL="171450" indent="-171450">
              <a:buFont typeface="Arial" panose="020B0604020202020204" pitchFamily="34" charset="0"/>
              <a:buChar char="•"/>
            </a:pPr>
            <a:r>
              <a:rPr lang="en-US" dirty="0"/>
              <a:t>Since late January, we’ve been engaged in a scrum development practice where we demo at the end of every sprint to our stakeholders. We are currently in Sprint 10 (2-week iterations) and so everything on this list has already been developed.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For a variety of reasons, we decided to break our work into 4 phases. Primarily, this allowed us to focus on a single platform (Sierra) in the first phase which would allow us to apply the learnings from one to Polaris and FOLIO. This approach also gave us the necessary time to build out the DCB foundation for the union catalog build, the matching and deduplication algorithms and requesting and the basics of circulation.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were also in a position to build out what is called the “Discovery scaffold” a lightweight discovery application that we use in testing and </a:t>
            </a:r>
            <a:r>
              <a:rPr lang="en-US" dirty="0" err="1"/>
              <a:t>demo’ing</a:t>
            </a:r>
            <a:r>
              <a:rPr lang="en-US" dirty="0"/>
              <a:t> new capabilities while FOLIO’s OPAC, LOCATE, is enhanced to support the union catalog and requesting.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We’ve built out the basics of requesting, item selection and DCB circulation messaging.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And, most recently, have developed the ability to make requests and place holds in Sierra.</a:t>
            </a:r>
          </a:p>
          <a:p>
            <a:endParaRPr lang="en-US" dirty="0"/>
          </a:p>
          <a:p>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F4E7456-AA46-47C2-BDC2-720195455389}" type="slidenum">
              <a:rPr lang="en-US" smtClean="0"/>
              <a:t>5</a:t>
            </a:fld>
            <a:endParaRPr lang="en-US" dirty="0"/>
          </a:p>
        </p:txBody>
      </p:sp>
    </p:spTree>
    <p:extLst>
      <p:ext uri="{BB962C8B-B14F-4D97-AF65-F5344CB8AC3E}">
        <p14:creationId xmlns:p14="http://schemas.microsoft.com/office/powerpoint/2010/main" val="1931659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Matching, matching, matching –  IMHO, the single most important component of the system. Why? Because it is the start of the lifecycle. Better matching means, increase rates of findability </a:t>
            </a:r>
            <a:r>
              <a:rPr lang="en-US" dirty="0">
                <a:sym typeface="Wingdings" pitchFamily="2" charset="2"/>
              </a:rPr>
              <a:t></a:t>
            </a:r>
            <a:r>
              <a:rPr lang="en-US" dirty="0"/>
              <a:t> increase satisfaction </a:t>
            </a:r>
            <a:r>
              <a:rPr lang="en-US" dirty="0">
                <a:sym typeface="Wingdings" pitchFamily="2" charset="2"/>
              </a:rPr>
              <a:t> </a:t>
            </a:r>
            <a:r>
              <a:rPr lang="en-US" dirty="0"/>
              <a:t>increased use (virtuous cycle)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will be an ongoing pursuit for the lifetime of the project. As with most capabilities, our first target by go-live is parity with INN-Reach. For deduplication, our goal is to take a more conservative approach and give our partners the tools to adjust what are considered “candidate matches”. What comes with this will be a way to reexamine records and/or the configuration so that adjustments can be made by a central office administrator without having to recontribute the records from their source system. The underpinning of this is maintaining the full catalogs of each member system. This means less time and less effort to calibrate deduplication.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Along with these steps are data transforms. If you are not familiar with the acronym “ETL” it means “extract, transform, load” that is effectively what all physical union catalogs use to normalize and clean the incoming data from individual catalogs into the union catalog. Same for DCB. The transformations allow us to create a single data profile on the union catalog to help create consistency in search results and requesting the correct edition of, say, Ayn Rand’s Atlas Shrugged.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enhancements to LOCATE as the OPAC for DCB is in progress.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Patron authentication will support SSO and native authentication (or, that is, the ILS patron database as the source of patron records). Somewhat obvious but this is the first step in placing requests.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as we continue over the next 2-8 sprints, we will pickup the remainder of the list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Item selection + pickup anywhere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Full circulation lifecycle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Lending/borrowing reports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Circulation exception reports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F4E7456-AA46-47C2-BDC2-720195455389}" type="slidenum">
              <a:rPr lang="en-US" smtClean="0"/>
              <a:t>6</a:t>
            </a:fld>
            <a:endParaRPr lang="en-US" dirty="0"/>
          </a:p>
        </p:txBody>
      </p:sp>
    </p:spTree>
    <p:extLst>
      <p:ext uri="{BB962C8B-B14F-4D97-AF65-F5344CB8AC3E}">
        <p14:creationId xmlns:p14="http://schemas.microsoft.com/office/powerpoint/2010/main" val="3464992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effectLst/>
                <a:latin typeface="-apple-system-font"/>
              </a:rPr>
              <a:t>The project roadmap from now to go-live includes…</a:t>
            </a:r>
          </a:p>
          <a:p>
            <a:pPr algn="l"/>
            <a:endParaRPr lang="en-US" b="0" i="0" u="none" strike="noStrike" dirty="0">
              <a:effectLst/>
              <a:latin typeface="-apple-system-font"/>
            </a:endParaRPr>
          </a:p>
          <a:p>
            <a:pPr algn="l"/>
            <a:endParaRPr lang="en-US" b="0" i="0" u="none" strike="noStrike" dirty="0">
              <a:effectLst/>
              <a:latin typeface="-apple-system-font"/>
            </a:endParaRPr>
          </a:p>
          <a:p>
            <a:endParaRPr lang="en-US" dirty="0"/>
          </a:p>
        </p:txBody>
      </p:sp>
      <p:sp>
        <p:nvSpPr>
          <p:cNvPr id="4" name="Slide Number Placeholder 3"/>
          <p:cNvSpPr>
            <a:spLocks noGrp="1"/>
          </p:cNvSpPr>
          <p:nvPr>
            <p:ph type="sldNum" sz="quarter" idx="5"/>
          </p:nvPr>
        </p:nvSpPr>
        <p:spPr/>
        <p:txBody>
          <a:bodyPr/>
          <a:lstStyle/>
          <a:p>
            <a:fld id="{0F4E7456-AA46-47C2-BDC2-720195455389}" type="slidenum">
              <a:rPr lang="en-US" smtClean="0"/>
              <a:t>7</a:t>
            </a:fld>
            <a:endParaRPr lang="en-US" dirty="0"/>
          </a:p>
        </p:txBody>
      </p:sp>
    </p:spTree>
    <p:extLst>
      <p:ext uri="{BB962C8B-B14F-4D97-AF65-F5344CB8AC3E}">
        <p14:creationId xmlns:p14="http://schemas.microsoft.com/office/powerpoint/2010/main" val="3912086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4 As</a:t>
            </a:r>
          </a:p>
          <a:p>
            <a:pPr marL="171450" lvl="0" indent="-171450">
              <a:buFont typeface="Arial" panose="020B0604020202020204" pitchFamily="34" charset="0"/>
              <a:buChar char="•"/>
            </a:pPr>
            <a:r>
              <a:rPr lang="en-US" dirty="0"/>
              <a:t>What it means is Anything for Anyone, to or from Anywhere, at Anytime.</a:t>
            </a:r>
          </a:p>
          <a:p>
            <a:pPr marL="171450" lvl="0" indent="-171450">
              <a:buFont typeface="Arial" panose="020B0604020202020204" pitchFamily="34" charset="0"/>
              <a:buChar char="•"/>
            </a:pPr>
            <a:r>
              <a:rPr lang="en-US" dirty="0"/>
              <a:t>What this means is that the system is being designed to fill as much as possible within the primary network but as we move along in development, we will add capabilities to continues to search in other networks *automatically* should the primary network be unable to fill the request. </a:t>
            </a:r>
          </a:p>
          <a:p>
            <a:pPr marL="0" lvl="0" indent="0">
              <a:buFont typeface="Arial" panose="020B0604020202020204" pitchFamily="34" charset="0"/>
              <a:buNone/>
            </a:pPr>
            <a:endParaRPr lang="en-US" dirty="0"/>
          </a:p>
          <a:p>
            <a:pPr lvl="0"/>
            <a:r>
              <a:rPr lang="en-US" dirty="0"/>
              <a:t>A world-wide network</a:t>
            </a:r>
          </a:p>
          <a:p>
            <a:pPr marL="171450" lvl="0" indent="-171450">
              <a:buFont typeface="Arial" panose="020B0604020202020204" pitchFamily="34" charset="0"/>
              <a:buChar char="•"/>
            </a:pPr>
            <a:r>
              <a:rPr lang="en-US" dirty="0"/>
              <a:t>Naturally, this leads to an opportunity to build regional, country-wide and world-wide distributed network. </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EBSCO sees Resource Sharing as a very strategic component of our overall product portfolio. As a result, we are committed to helping fuel membership in those networks, such as MOBIUS and GALILEO, that have already embraced the vision. To forge a better future for your patrons and your library team members and your resource sharing partners, please consider our product offering when looking for a new Resource Sharing system.</a:t>
            </a:r>
          </a:p>
          <a:p>
            <a:pPr marL="171450" lvl="0" indent="-171450">
              <a:buFont typeface="Arial" panose="020B0604020202020204" pitchFamily="34" charset="0"/>
              <a:buChar char="•"/>
            </a:pPr>
            <a:endParaRPr lang="en-US" dirty="0"/>
          </a:p>
          <a:p>
            <a:pPr algn="l"/>
            <a:r>
              <a:rPr lang="en-US" b="1" i="0" u="none" strike="noStrike" dirty="0">
                <a:effectLst/>
                <a:latin typeface="-apple-system-font"/>
              </a:rPr>
              <a:t>Future trends</a:t>
            </a:r>
          </a:p>
          <a:p>
            <a:pPr algn="l"/>
            <a:r>
              <a:rPr lang="en-US" b="0" i="0" u="none" strike="noStrike" dirty="0">
                <a:effectLst/>
                <a:latin typeface="-apple-system-font"/>
              </a:rPr>
              <a:t>Non-</a:t>
            </a:r>
            <a:r>
              <a:rPr lang="en-US" b="0" i="0" u="none" strike="noStrike" dirty="0" err="1">
                <a:effectLst/>
                <a:latin typeface="-apple-system-font"/>
              </a:rPr>
              <a:t>returnables</a:t>
            </a:r>
            <a:r>
              <a:rPr lang="en-US" b="0" i="0" u="none" strike="noStrike" dirty="0">
                <a:effectLst/>
                <a:latin typeface="-apple-system-font"/>
              </a:rPr>
              <a:t>. </a:t>
            </a:r>
          </a:p>
          <a:p>
            <a:pPr marL="171450" indent="-171450" algn="l">
              <a:buFont typeface="Arial" panose="020B0604020202020204" pitchFamily="34" charset="0"/>
              <a:buChar char="•"/>
            </a:pPr>
            <a:r>
              <a:rPr lang="en-US" b="0" i="0" u="none" strike="noStrike" dirty="0">
                <a:effectLst/>
                <a:latin typeface="-apple-system-font"/>
              </a:rPr>
              <a:t>When I first joined EBSCO about 10 months ago, I asked if a business case already existed for a document delivery solution. Without getting into the details, the answer was effectively no. But, with MOBIUS already using </a:t>
            </a:r>
            <a:r>
              <a:rPr lang="en-US" b="0" i="0" u="none" strike="noStrike" dirty="0" err="1">
                <a:effectLst/>
                <a:latin typeface="-apple-system-font"/>
              </a:rPr>
              <a:t>ArticleReach</a:t>
            </a:r>
            <a:r>
              <a:rPr lang="en-US" b="0" i="0" u="none" strike="noStrike" dirty="0">
                <a:effectLst/>
                <a:latin typeface="-apple-system-font"/>
              </a:rPr>
              <a:t> (a document delivery system by Innovative) and finding great value and savings with the product, we asked them if they would be interested. The answer was a resounding “yes”. Soon thereafter, multiple inquiries and a couple of RFIs for very large-scale consortium were seeking an alternative to expensive ILL based </a:t>
            </a:r>
            <a:r>
              <a:rPr lang="en-US" b="0" i="0" u="none" strike="noStrike" dirty="0" err="1">
                <a:effectLst/>
                <a:latin typeface="-apple-system-font"/>
              </a:rPr>
              <a:t>docdel</a:t>
            </a:r>
            <a:r>
              <a:rPr lang="en-US" b="0" i="0" u="none" strike="noStrike" dirty="0">
                <a:effectLst/>
                <a:latin typeface="-apple-system-font"/>
              </a:rPr>
              <a:t> solutions. </a:t>
            </a:r>
          </a:p>
          <a:p>
            <a:pPr marL="171450" indent="-171450" algn="l">
              <a:buFont typeface="Arial" panose="020B0604020202020204" pitchFamily="34" charset="0"/>
              <a:buChar char="•"/>
            </a:pPr>
            <a:endParaRPr lang="en-US" b="0" i="0" u="none" strike="noStrike" dirty="0">
              <a:effectLst/>
              <a:latin typeface="-apple-system-font"/>
            </a:endParaRPr>
          </a:p>
          <a:p>
            <a:pPr marL="171450" indent="-171450" algn="l">
              <a:buFont typeface="Arial" panose="020B0604020202020204" pitchFamily="34" charset="0"/>
              <a:buChar char="•"/>
            </a:pPr>
            <a:r>
              <a:rPr lang="en-US" b="0" i="0" u="none" strike="noStrike" dirty="0">
                <a:effectLst/>
                <a:latin typeface="-apple-system-font"/>
              </a:rPr>
              <a:t>So, while we have not yet finalized the business case to advance on building a </a:t>
            </a:r>
            <a:r>
              <a:rPr lang="en-US" b="0" i="0" u="none" strike="noStrike" dirty="0" err="1">
                <a:effectLst/>
                <a:latin typeface="-apple-system-font"/>
              </a:rPr>
              <a:t>docdel</a:t>
            </a:r>
            <a:r>
              <a:rPr lang="en-US" b="0" i="0" u="none" strike="noStrike" dirty="0">
                <a:effectLst/>
                <a:latin typeface="-apple-system-font"/>
              </a:rPr>
              <a:t> solution, I’d like to take this opportunity to say that if you are stretched thin on your ILL budget, please come and talk with me. I’d like to bolster the business case, of course, but more importantly, I would like to to gain a better understanding of your current </a:t>
            </a:r>
            <a:r>
              <a:rPr lang="en-US" b="0" i="0" u="none" strike="noStrike" dirty="0" err="1">
                <a:effectLst/>
                <a:latin typeface="-apple-system-font"/>
              </a:rPr>
              <a:t>docdel</a:t>
            </a:r>
            <a:r>
              <a:rPr lang="en-US" b="0" i="0" u="none" strike="noStrike" dirty="0">
                <a:effectLst/>
                <a:latin typeface="-apple-system-font"/>
              </a:rPr>
              <a:t> solution and what would make it better.</a:t>
            </a:r>
          </a:p>
          <a:p>
            <a:pPr marL="0" indent="0" algn="l">
              <a:buFont typeface="Arial" panose="020B0604020202020204" pitchFamily="34" charset="0"/>
              <a:buNone/>
            </a:pPr>
            <a:r>
              <a:rPr lang="en-US" b="0" i="0" u="none" strike="noStrike" dirty="0">
                <a:effectLst/>
                <a:latin typeface="-apple-system-font"/>
              </a:rPr>
              <a:t>  </a:t>
            </a:r>
          </a:p>
          <a:p>
            <a:pPr algn="l"/>
            <a:r>
              <a:rPr lang="en-US" b="0" i="0" u="none" strike="noStrike" dirty="0">
                <a:effectLst/>
                <a:latin typeface="-apple-system-font"/>
              </a:rPr>
              <a:t>Linked Data</a:t>
            </a:r>
          </a:p>
          <a:p>
            <a:pPr marL="171450" indent="-171450" algn="l">
              <a:buFont typeface="Arial" panose="020B0604020202020204" pitchFamily="34" charset="0"/>
              <a:buChar char="•"/>
            </a:pPr>
            <a:r>
              <a:rPr lang="en-US" b="0" i="0" u="none" strike="noStrike" dirty="0">
                <a:effectLst/>
                <a:latin typeface="-apple-system-font"/>
              </a:rPr>
              <a:t>Another future trend is Linked data.  </a:t>
            </a:r>
          </a:p>
          <a:p>
            <a:pPr marL="171450" indent="-171450" algn="l">
              <a:buFont typeface="Arial" panose="020B0604020202020204" pitchFamily="34" charset="0"/>
              <a:buChar char="•"/>
            </a:pPr>
            <a:endParaRPr lang="en-US" b="0" i="0" u="none" strike="noStrike" dirty="0">
              <a:effectLst/>
              <a:latin typeface="-apple-system-font"/>
            </a:endParaRPr>
          </a:p>
          <a:p>
            <a:pPr marL="171450" indent="-171450" algn="l">
              <a:buFont typeface="Arial" panose="020B0604020202020204" pitchFamily="34" charset="0"/>
              <a:buChar char="•"/>
            </a:pPr>
            <a:r>
              <a:rPr lang="en-US" b="0" i="0" u="none" strike="noStrike" dirty="0">
                <a:effectLst/>
                <a:latin typeface="-apple-system-font"/>
              </a:rPr>
              <a:t>Linked data gives us a way is clearly to identify relationships between instances and has some very practical outcomes. </a:t>
            </a:r>
          </a:p>
          <a:p>
            <a:pPr marL="171450" indent="-171450" algn="l">
              <a:buFont typeface="Arial" panose="020B0604020202020204" pitchFamily="34" charset="0"/>
              <a:buChar char="•"/>
            </a:pPr>
            <a:endParaRPr lang="en-US" b="0" i="0" u="none" strike="noStrike" dirty="0">
              <a:effectLst/>
              <a:latin typeface="-apple-system-font"/>
            </a:endParaRPr>
          </a:p>
          <a:p>
            <a:pPr marL="171450" indent="-171450" algn="l">
              <a:buFont typeface="Arial" panose="020B0604020202020204" pitchFamily="34" charset="0"/>
              <a:buChar char="•"/>
            </a:pPr>
            <a:r>
              <a:rPr lang="en-US" b="0" i="0" u="none" strike="noStrike" dirty="0">
                <a:effectLst/>
                <a:latin typeface="-apple-system-font"/>
              </a:rPr>
              <a:t>For example, linking all forms (i.e. instances) of a given work would allows a discovery or OPAC application to consolidate all of those forms within one search results entry. The physical resource, the PDF, the audio book, etc. would not require scanning all search result for the PDF version. Once you find the work, you would not need to look further. </a:t>
            </a:r>
          </a:p>
          <a:p>
            <a:pPr marL="171450" indent="-171450" algn="l">
              <a:buFont typeface="Arial" panose="020B0604020202020204" pitchFamily="34" charset="0"/>
              <a:buChar char="•"/>
            </a:pPr>
            <a:endParaRPr lang="en-US" b="0" i="0" u="none" strike="noStrike" dirty="0">
              <a:effectLst/>
              <a:latin typeface="-apple-system-font"/>
            </a:endParaRPr>
          </a:p>
          <a:p>
            <a:pPr marL="171450" indent="-171450" algn="l">
              <a:buFont typeface="Arial" panose="020B0604020202020204" pitchFamily="34" charset="0"/>
              <a:buChar char="•"/>
            </a:pPr>
            <a:r>
              <a:rPr lang="en-US" b="0" i="0" u="none" strike="noStrike" dirty="0">
                <a:effectLst/>
                <a:latin typeface="-apple-system-font"/>
              </a:rPr>
              <a:t>Imagine what this would do for your user base – patrons would certainly find it more helpful when performing searches and would likely lead to greater satisfaction and increased requesting. </a:t>
            </a:r>
          </a:p>
          <a:p>
            <a:br>
              <a:rPr lang="en-US" dirty="0"/>
            </a:br>
            <a:endParaRPr lang="en-US" dirty="0"/>
          </a:p>
        </p:txBody>
      </p:sp>
      <p:sp>
        <p:nvSpPr>
          <p:cNvPr id="4" name="Slide Number Placeholder 3"/>
          <p:cNvSpPr>
            <a:spLocks noGrp="1"/>
          </p:cNvSpPr>
          <p:nvPr>
            <p:ph type="sldNum" sz="quarter" idx="5"/>
          </p:nvPr>
        </p:nvSpPr>
        <p:spPr/>
        <p:txBody>
          <a:bodyPr/>
          <a:lstStyle/>
          <a:p>
            <a:fld id="{0F4E7456-AA46-47C2-BDC2-720195455389}" type="slidenum">
              <a:rPr lang="en-US" smtClean="0"/>
              <a:t>8</a:t>
            </a:fld>
            <a:endParaRPr lang="en-US" dirty="0"/>
          </a:p>
        </p:txBody>
      </p:sp>
    </p:spTree>
    <p:extLst>
      <p:ext uri="{BB962C8B-B14F-4D97-AF65-F5344CB8AC3E}">
        <p14:creationId xmlns:p14="http://schemas.microsoft.com/office/powerpoint/2010/main" val="1514716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NLA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a:cs typeface="Calibri"/>
              </a:rPr>
              <a:t>Digital copies - could you please provide some more information on how digital copies of material would be offered as part of this 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Calibri"/>
                <a:cs typeface="Calibri"/>
              </a:rPr>
              <a:t>From the patron side of the equation, in other comparable systems, the largest majority of requests stem from an </a:t>
            </a:r>
            <a:r>
              <a:rPr lang="en-US" sz="1200" b="0" i="0" u="none" strike="noStrike" dirty="0" err="1">
                <a:solidFill>
                  <a:srgbClr val="000000"/>
                </a:solidFill>
                <a:effectLst/>
                <a:latin typeface="Calibri"/>
                <a:cs typeface="Calibri"/>
              </a:rPr>
              <a:t>OpenURL</a:t>
            </a:r>
            <a:r>
              <a:rPr lang="en-US" sz="1200" b="0" i="0" u="none" strike="noStrike" dirty="0">
                <a:solidFill>
                  <a:srgbClr val="000000"/>
                </a:solidFill>
                <a:effectLst/>
                <a:latin typeface="Calibri"/>
                <a:cs typeface="Calibri"/>
              </a:rPr>
              <a:t> derived from local discovery resource or citation database. Ideally, the patron should also be able to access the discovery application directly to make a request as well.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r>
              <a:rPr lang="en-US" dirty="0"/>
              <a:t>Lightweight user processing</a:t>
            </a:r>
          </a:p>
          <a:p>
            <a:pPr marL="628650" lvl="1" indent="-171450">
              <a:buFont typeface="Arial" panose="020B0604020202020204" pitchFamily="34" charset="0"/>
              <a:buChar char="•"/>
            </a:pPr>
            <a:r>
              <a:rPr lang="en-US" dirty="0"/>
              <a:t>The intention with all of our resource sharing solutions is to provide a lightweight approach for the user to process requests. This means as much automation is put into place for identifying which library is best to fill a request (e.g. based on member library groups and priorities and/or other criteria).</a:t>
            </a:r>
          </a:p>
          <a:p>
            <a:pPr marL="628650" lvl="1" indent="-171450">
              <a:buFont typeface="Arial" panose="020B0604020202020204" pitchFamily="34" charset="0"/>
              <a:buChar char="•"/>
            </a:pPr>
            <a:r>
              <a:rPr lang="en-US" dirty="0"/>
              <a:t>The hierarchy for fulfillment will be to source a digital copy first (whether a link or a previously born physical that’s been digitized), then a physical copy that can be provided digitally then a physical copy (not sure if that is an option you want to provide or not).</a:t>
            </a:r>
          </a:p>
          <a:p>
            <a:pPr marL="628650" lvl="1" indent="-171450">
              <a:buFont typeface="Arial" panose="020B0604020202020204" pitchFamily="34" charset="0"/>
              <a:buChar char="•"/>
            </a:pPr>
            <a:r>
              <a:rPr lang="en-US" dirty="0"/>
              <a:t>All of this will be regulated by compliance with rights and copyright. So, we will have a Rights Management sub-system that, as part of the supplier selection algorithm, that examines holdings statements and historic supply information to determine if the resource can be supplied and by which library.</a:t>
            </a:r>
          </a:p>
          <a:p>
            <a:pPr marL="171450" lvl="0" indent="-171450">
              <a:buFont typeface="Arial" panose="020B0604020202020204" pitchFamily="34" charset="0"/>
              <a:buChar char="•"/>
            </a:pPr>
            <a:r>
              <a:rPr lang="en-US" dirty="0"/>
              <a:t>We will produce an application atop of the DCB that every member library can access to fulfill requests, cancel requests and mediate requests.</a:t>
            </a:r>
          </a:p>
          <a:p>
            <a:pPr marL="628650" lvl="1" indent="-171450">
              <a:buFont typeface="Arial" panose="020B0604020202020204" pitchFamily="34" charset="0"/>
              <a:buChar char="•"/>
            </a:pPr>
            <a:r>
              <a:rPr lang="en-US" dirty="0"/>
              <a:t>Mediation mode will allow modification of the request as a means to correcting poor citation data</a:t>
            </a:r>
          </a:p>
          <a:p>
            <a:pPr marL="171450" lvl="0" indent="-171450">
              <a:buFont typeface="Arial" panose="020B0604020202020204" pitchFamily="34" charset="0"/>
              <a:buChar char="•"/>
            </a:pPr>
            <a:r>
              <a:rPr lang="en-US" dirty="0"/>
              <a:t>There are a series of assumptions we would like to review with you at the appropriate time:</a:t>
            </a:r>
          </a:p>
          <a:p>
            <a:pPr marL="628650" lvl="1" indent="-171450">
              <a:buFont typeface="Arial" panose="020B0604020202020204" pitchFamily="34" charset="0"/>
              <a:buChar char="•"/>
            </a:pPr>
            <a:r>
              <a:rPr lang="en-US" dirty="0"/>
              <a:t>Electronic paging list in a responsive application that allows you to review all or a subset of requests in a member library queue.</a:t>
            </a:r>
          </a:p>
          <a:p>
            <a:pPr marL="628650" lvl="1" indent="-171450">
              <a:buFont typeface="Arial" panose="020B0604020202020204" pitchFamily="34" charset="0"/>
              <a:buChar char="•"/>
            </a:pPr>
            <a:r>
              <a:rPr lang="en-US" dirty="0"/>
              <a:t>Requests can be passed to other libraries (at which point, a dynamic re-examination of paging queue is examined) and then passed to another library. If no other libraries exist, options for each library to take </a:t>
            </a:r>
            <a:r>
              <a:rPr lang="en-US" dirty="0">
                <a:sym typeface="Wingdings" pitchFamily="2" charset="2"/>
              </a:rPr>
              <a:t> cancellation, pass to lender of last resort or mediation mode within the patron’s library system to search via other ILL systems.</a:t>
            </a:r>
          </a:p>
          <a:p>
            <a:pPr marL="171450" lvl="0" indent="-171450">
              <a:buFont typeface="Arial" panose="020B0604020202020204" pitchFamily="34" charset="0"/>
              <a:buChar char="•"/>
            </a:pPr>
            <a:r>
              <a:rPr lang="en-US" dirty="0">
                <a:sym typeface="Wingdings" pitchFamily="2" charset="2"/>
              </a:rPr>
              <a:t>Making sure we have clean data and mitigating GIGO is important. </a:t>
            </a:r>
          </a:p>
          <a:p>
            <a:pPr marL="628650" lvl="1" indent="-171450">
              <a:buFont typeface="Arial" panose="020B0604020202020204" pitchFamily="34" charset="0"/>
              <a:buChar char="•"/>
            </a:pPr>
            <a:r>
              <a:rPr lang="en-US" dirty="0">
                <a:sym typeface="Wingdings" pitchFamily="2" charset="2"/>
              </a:rPr>
              <a:t>We will take lessons learned from experience building other document delivery systems. </a:t>
            </a:r>
          </a:p>
          <a:p>
            <a:pPr marL="628650" lvl="1" indent="-171450">
              <a:buFont typeface="Arial" panose="020B0604020202020204" pitchFamily="34" charset="0"/>
              <a:buChar char="•"/>
            </a:pPr>
            <a:r>
              <a:rPr lang="en-US" dirty="0">
                <a:sym typeface="Wingdings" pitchFamily="2" charset="2"/>
              </a:rPr>
              <a:t>This includes the capabilities to review mediated and cancelled requests as input into understanding if there are patterns that would allow us to improve parsing algorithms and/or the data itself. </a:t>
            </a:r>
          </a:p>
          <a:p>
            <a:pPr marL="628650" lvl="1" indent="-171450">
              <a:buFont typeface="Arial" panose="020B0604020202020204" pitchFamily="34" charset="0"/>
              <a:buChar char="•"/>
            </a:pPr>
            <a:r>
              <a:rPr lang="en-US" dirty="0">
                <a:sym typeface="Wingdings" pitchFamily="2" charset="2"/>
              </a:rPr>
              <a:t>We used this at Innovative to modify transform tables and modifying the parsing algorithm</a:t>
            </a:r>
          </a:p>
          <a:p>
            <a:pPr marL="628650" lvl="1" indent="-171450">
              <a:buFont typeface="Arial" panose="020B0604020202020204" pitchFamily="34" charset="0"/>
              <a:buChar char="•"/>
            </a:pPr>
            <a:r>
              <a:rPr lang="en-US" dirty="0">
                <a:sym typeface="Wingdings" pitchFamily="2" charset="2"/>
              </a:rPr>
              <a:t>As part of our self-service philosophy, whatever tables or configuration exist will be available to the NLA central office.</a:t>
            </a:r>
          </a:p>
          <a:p>
            <a:endParaRPr lang="en-US" dirty="0"/>
          </a:p>
          <a:p>
            <a:endParaRPr lang="en-US" dirty="0"/>
          </a:p>
        </p:txBody>
      </p:sp>
      <p:sp>
        <p:nvSpPr>
          <p:cNvPr id="4" name="Slide Number Placeholder 3"/>
          <p:cNvSpPr>
            <a:spLocks noGrp="1"/>
          </p:cNvSpPr>
          <p:nvPr>
            <p:ph type="sldNum" sz="quarter" idx="5"/>
          </p:nvPr>
        </p:nvSpPr>
        <p:spPr/>
        <p:txBody>
          <a:bodyPr/>
          <a:lstStyle/>
          <a:p>
            <a:fld id="{0F4E7456-AA46-47C2-BDC2-720195455389}" type="slidenum">
              <a:rPr lang="en-US" smtClean="0"/>
              <a:t>9</a:t>
            </a:fld>
            <a:endParaRPr lang="en-US"/>
          </a:p>
        </p:txBody>
      </p:sp>
    </p:spTree>
    <p:extLst>
      <p:ext uri="{BB962C8B-B14F-4D97-AF65-F5344CB8AC3E}">
        <p14:creationId xmlns:p14="http://schemas.microsoft.com/office/powerpoint/2010/main" val="2469532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7"/>
        <p:cNvGrpSpPr/>
        <p:nvPr/>
      </p:nvGrpSpPr>
      <p:grpSpPr>
        <a:xfrm>
          <a:off x="0" y="0"/>
          <a:ext cx="0" cy="0"/>
          <a:chOff x="0" y="0"/>
          <a:chExt cx="0" cy="0"/>
        </a:xfrm>
      </p:grpSpPr>
      <p:sp>
        <p:nvSpPr>
          <p:cNvPr id="18" name="Google Shape;18;p30"/>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Autofit/>
          </a:bodyPr>
          <a:lstStyle>
            <a:lvl1pPr lvl="0" algn="ctr">
              <a:lnSpc>
                <a:spcPct val="11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110000"/>
              </a:lnSpc>
              <a:spcBef>
                <a:spcPts val="900"/>
              </a:spcBef>
              <a:spcAft>
                <a:spcPts val="0"/>
              </a:spcAft>
              <a:buClr>
                <a:schemeClr val="lt1"/>
              </a:buClr>
              <a:buSzPts val="2400"/>
              <a:buNone/>
              <a:defRPr sz="2400"/>
            </a:lvl1pPr>
            <a:lvl2pPr lvl="1" algn="ctr">
              <a:lnSpc>
                <a:spcPct val="110000"/>
              </a:lnSpc>
              <a:spcBef>
                <a:spcPts val="900"/>
              </a:spcBef>
              <a:spcAft>
                <a:spcPts val="0"/>
              </a:spcAft>
              <a:buClr>
                <a:schemeClr val="lt1"/>
              </a:buClr>
              <a:buSzPts val="2000"/>
              <a:buNone/>
              <a:defRPr sz="2000"/>
            </a:lvl2pPr>
            <a:lvl3pPr lvl="2" algn="ctr">
              <a:lnSpc>
                <a:spcPct val="110000"/>
              </a:lnSpc>
              <a:spcBef>
                <a:spcPts val="900"/>
              </a:spcBef>
              <a:spcAft>
                <a:spcPts val="0"/>
              </a:spcAft>
              <a:buClr>
                <a:schemeClr val="lt1"/>
              </a:buClr>
              <a:buSzPts val="1800"/>
              <a:buNone/>
              <a:defRPr sz="1800"/>
            </a:lvl3pPr>
            <a:lvl4pPr lvl="3" algn="ctr">
              <a:lnSpc>
                <a:spcPct val="110000"/>
              </a:lnSpc>
              <a:spcBef>
                <a:spcPts val="900"/>
              </a:spcBef>
              <a:spcAft>
                <a:spcPts val="0"/>
              </a:spcAft>
              <a:buClr>
                <a:schemeClr val="lt1"/>
              </a:buClr>
              <a:buSzPts val="1600"/>
              <a:buNone/>
              <a:defRPr sz="1600"/>
            </a:lvl4pPr>
            <a:lvl5pPr lvl="4" algn="ctr">
              <a:lnSpc>
                <a:spcPct val="110000"/>
              </a:lnSpc>
              <a:spcBef>
                <a:spcPts val="9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2438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Comparison">
  <p:cSld name="2_Comparison">
    <p:spTree>
      <p:nvGrpSpPr>
        <p:cNvPr id="1" name="Shape 58"/>
        <p:cNvGrpSpPr/>
        <p:nvPr/>
      </p:nvGrpSpPr>
      <p:grpSpPr>
        <a:xfrm>
          <a:off x="0" y="0"/>
          <a:ext cx="0" cy="0"/>
          <a:chOff x="0" y="0"/>
          <a:chExt cx="0" cy="0"/>
        </a:xfrm>
      </p:grpSpPr>
      <p:sp>
        <p:nvSpPr>
          <p:cNvPr id="59" name="Google Shape;59;p43"/>
          <p:cNvSpPr/>
          <p:nvPr/>
        </p:nvSpPr>
        <p:spPr>
          <a:xfrm>
            <a:off x="320040" y="321378"/>
            <a:ext cx="11551920" cy="249868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60" name="Google Shape;60;p43"/>
          <p:cNvSpPr txBox="1">
            <a:spLocks noGrp="1"/>
          </p:cNvSpPr>
          <p:nvPr>
            <p:ph type="title"/>
          </p:nvPr>
        </p:nvSpPr>
        <p:spPr>
          <a:xfrm>
            <a:off x="839788" y="708212"/>
            <a:ext cx="10515600" cy="785894"/>
          </a:xfrm>
          <a:prstGeom prst="rect">
            <a:avLst/>
          </a:prstGeom>
          <a:noFill/>
          <a:ln>
            <a:noFill/>
          </a:ln>
        </p:spPr>
        <p:txBody>
          <a:bodyPr spcFirstLastPara="1" wrap="square" lIns="91425" tIns="45700" rIns="91425" bIns="45700" anchor="t" anchorCtr="0">
            <a:noAutofit/>
          </a:bodyPr>
          <a:lstStyle>
            <a:lvl1pPr lvl="0" algn="l">
              <a:lnSpc>
                <a:spcPct val="11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43"/>
          <p:cNvSpPr txBox="1">
            <a:spLocks noGrp="1"/>
          </p:cNvSpPr>
          <p:nvPr>
            <p:ph type="body" idx="1"/>
          </p:nvPr>
        </p:nvSpPr>
        <p:spPr>
          <a:xfrm>
            <a:off x="1552318" y="2956067"/>
            <a:ext cx="4015241" cy="697509"/>
          </a:xfrm>
          <a:prstGeom prst="rect">
            <a:avLst/>
          </a:prstGeom>
          <a:noFill/>
          <a:ln>
            <a:noFill/>
          </a:ln>
        </p:spPr>
        <p:txBody>
          <a:bodyPr spcFirstLastPara="1" wrap="square" lIns="91425" tIns="45700" rIns="91425" bIns="45700" anchor="b" anchorCtr="0">
            <a:noAutofit/>
          </a:bodyPr>
          <a:lstStyle>
            <a:lvl1pPr marL="457200" lvl="0" indent="-228600" algn="ctr">
              <a:lnSpc>
                <a:spcPct val="110000"/>
              </a:lnSpc>
              <a:spcBef>
                <a:spcPts val="900"/>
              </a:spcBef>
              <a:spcAft>
                <a:spcPts val="0"/>
              </a:spcAft>
              <a:buClr>
                <a:schemeClr val="accent2"/>
              </a:buClr>
              <a:buSzPts val="2400"/>
              <a:buNone/>
              <a:defRPr sz="2400" b="1">
                <a:solidFill>
                  <a:schemeClr val="accent2"/>
                </a:solidFill>
              </a:defRPr>
            </a:lvl1pPr>
            <a:lvl2pPr marL="914400" lvl="1" indent="-228600" algn="l">
              <a:lnSpc>
                <a:spcPct val="110000"/>
              </a:lnSpc>
              <a:spcBef>
                <a:spcPts val="900"/>
              </a:spcBef>
              <a:spcAft>
                <a:spcPts val="0"/>
              </a:spcAft>
              <a:buClr>
                <a:schemeClr val="lt1"/>
              </a:buClr>
              <a:buSzPts val="2000"/>
              <a:buNone/>
              <a:defRPr sz="2000" b="1"/>
            </a:lvl2pPr>
            <a:lvl3pPr marL="1371600" lvl="2" indent="-228600" algn="l">
              <a:lnSpc>
                <a:spcPct val="110000"/>
              </a:lnSpc>
              <a:spcBef>
                <a:spcPts val="900"/>
              </a:spcBef>
              <a:spcAft>
                <a:spcPts val="0"/>
              </a:spcAft>
              <a:buClr>
                <a:schemeClr val="lt1"/>
              </a:buClr>
              <a:buSzPts val="1800"/>
              <a:buNone/>
              <a:defRPr sz="1800" b="1"/>
            </a:lvl3pPr>
            <a:lvl4pPr marL="1828800" lvl="3" indent="-228600" algn="l">
              <a:lnSpc>
                <a:spcPct val="110000"/>
              </a:lnSpc>
              <a:spcBef>
                <a:spcPts val="900"/>
              </a:spcBef>
              <a:spcAft>
                <a:spcPts val="0"/>
              </a:spcAft>
              <a:buClr>
                <a:schemeClr val="lt1"/>
              </a:buClr>
              <a:buSzPts val="1600"/>
              <a:buNone/>
              <a:defRPr sz="1600" b="1"/>
            </a:lvl4pPr>
            <a:lvl5pPr marL="2286000" lvl="4" indent="-228600" algn="l">
              <a:lnSpc>
                <a:spcPct val="110000"/>
              </a:lnSpc>
              <a:spcBef>
                <a:spcPts val="9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43"/>
          <p:cNvSpPr txBox="1">
            <a:spLocks noGrp="1"/>
          </p:cNvSpPr>
          <p:nvPr>
            <p:ph type="body" idx="2"/>
          </p:nvPr>
        </p:nvSpPr>
        <p:spPr>
          <a:xfrm>
            <a:off x="1552318" y="3716664"/>
            <a:ext cx="4015241" cy="2498686"/>
          </a:xfrm>
          <a:prstGeom prst="rect">
            <a:avLst/>
          </a:prstGeom>
          <a:noFill/>
          <a:ln>
            <a:noFill/>
          </a:ln>
        </p:spPr>
        <p:txBody>
          <a:bodyPr spcFirstLastPara="1" wrap="square" lIns="91425" tIns="45700" rIns="91425" bIns="45700" anchor="t" anchorCtr="0">
            <a:noAutofit/>
          </a:bodyPr>
          <a:lstStyle>
            <a:lvl1pPr marL="457200" lvl="0" indent="-228600" algn="ctr">
              <a:lnSpc>
                <a:spcPct val="110000"/>
              </a:lnSpc>
              <a:spcBef>
                <a:spcPts val="900"/>
              </a:spcBef>
              <a:spcAft>
                <a:spcPts val="0"/>
              </a:spcAft>
              <a:buClr>
                <a:schemeClr val="dk2"/>
              </a:buClr>
              <a:buSzPts val="2000"/>
              <a:buNone/>
              <a:defRPr sz="2000">
                <a:solidFill>
                  <a:schemeClr val="dk2"/>
                </a:solidFill>
              </a:defRPr>
            </a:lvl1pPr>
            <a:lvl2pPr marL="914400" lvl="1" indent="-228600" algn="l">
              <a:lnSpc>
                <a:spcPct val="110000"/>
              </a:lnSpc>
              <a:spcBef>
                <a:spcPts val="900"/>
              </a:spcBef>
              <a:spcAft>
                <a:spcPts val="0"/>
              </a:spcAft>
              <a:buClr>
                <a:schemeClr val="lt1"/>
              </a:buClr>
              <a:buSzPts val="1800"/>
              <a:buNone/>
              <a:defRPr sz="1800"/>
            </a:lvl2pPr>
            <a:lvl3pPr marL="1371600" lvl="2" indent="-228600" algn="l">
              <a:lnSpc>
                <a:spcPct val="110000"/>
              </a:lnSpc>
              <a:spcBef>
                <a:spcPts val="900"/>
              </a:spcBef>
              <a:spcAft>
                <a:spcPts val="0"/>
              </a:spcAft>
              <a:buClr>
                <a:schemeClr val="lt1"/>
              </a:buClr>
              <a:buSzPts val="1600"/>
              <a:buNone/>
              <a:defRPr sz="1600"/>
            </a:lvl3pPr>
            <a:lvl4pPr marL="1828800" lvl="3" indent="-228600" algn="l">
              <a:lnSpc>
                <a:spcPct val="110000"/>
              </a:lnSpc>
              <a:spcBef>
                <a:spcPts val="900"/>
              </a:spcBef>
              <a:spcAft>
                <a:spcPts val="0"/>
              </a:spcAft>
              <a:buClr>
                <a:schemeClr val="lt1"/>
              </a:buClr>
              <a:buSzPts val="1400"/>
              <a:buNone/>
              <a:defRPr sz="1400"/>
            </a:lvl4pPr>
            <a:lvl5pPr marL="2286000" lvl="4" indent="-228600" algn="l">
              <a:lnSpc>
                <a:spcPct val="110000"/>
              </a:lnSpc>
              <a:spcBef>
                <a:spcPts val="900"/>
              </a:spcBef>
              <a:spcAft>
                <a:spcPts val="0"/>
              </a:spcAft>
              <a:buClr>
                <a:schemeClr val="lt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43"/>
          <p:cNvSpPr txBox="1">
            <a:spLocks noGrp="1"/>
          </p:cNvSpPr>
          <p:nvPr>
            <p:ph type="body" idx="3"/>
          </p:nvPr>
        </p:nvSpPr>
        <p:spPr>
          <a:xfrm>
            <a:off x="6624443" y="2956067"/>
            <a:ext cx="4035015" cy="697509"/>
          </a:xfrm>
          <a:prstGeom prst="rect">
            <a:avLst/>
          </a:prstGeom>
          <a:noFill/>
          <a:ln>
            <a:noFill/>
          </a:ln>
        </p:spPr>
        <p:txBody>
          <a:bodyPr spcFirstLastPara="1" wrap="square" lIns="91425" tIns="45700" rIns="91425" bIns="45700" anchor="b" anchorCtr="0">
            <a:noAutofit/>
          </a:bodyPr>
          <a:lstStyle>
            <a:lvl1pPr marL="457200" lvl="0" indent="-228600" algn="ctr">
              <a:lnSpc>
                <a:spcPct val="110000"/>
              </a:lnSpc>
              <a:spcBef>
                <a:spcPts val="900"/>
              </a:spcBef>
              <a:spcAft>
                <a:spcPts val="0"/>
              </a:spcAft>
              <a:buClr>
                <a:schemeClr val="accent2"/>
              </a:buClr>
              <a:buSzPts val="2400"/>
              <a:buNone/>
              <a:defRPr sz="2400" b="1">
                <a:solidFill>
                  <a:schemeClr val="accent2"/>
                </a:solidFill>
              </a:defRPr>
            </a:lvl1pPr>
            <a:lvl2pPr marL="914400" lvl="1" indent="-228600" algn="l">
              <a:lnSpc>
                <a:spcPct val="110000"/>
              </a:lnSpc>
              <a:spcBef>
                <a:spcPts val="900"/>
              </a:spcBef>
              <a:spcAft>
                <a:spcPts val="0"/>
              </a:spcAft>
              <a:buClr>
                <a:schemeClr val="lt1"/>
              </a:buClr>
              <a:buSzPts val="2000"/>
              <a:buNone/>
              <a:defRPr sz="2000" b="1"/>
            </a:lvl2pPr>
            <a:lvl3pPr marL="1371600" lvl="2" indent="-228600" algn="l">
              <a:lnSpc>
                <a:spcPct val="110000"/>
              </a:lnSpc>
              <a:spcBef>
                <a:spcPts val="900"/>
              </a:spcBef>
              <a:spcAft>
                <a:spcPts val="0"/>
              </a:spcAft>
              <a:buClr>
                <a:schemeClr val="lt1"/>
              </a:buClr>
              <a:buSzPts val="1800"/>
              <a:buNone/>
              <a:defRPr sz="1800" b="1"/>
            </a:lvl3pPr>
            <a:lvl4pPr marL="1828800" lvl="3" indent="-228600" algn="l">
              <a:lnSpc>
                <a:spcPct val="110000"/>
              </a:lnSpc>
              <a:spcBef>
                <a:spcPts val="900"/>
              </a:spcBef>
              <a:spcAft>
                <a:spcPts val="0"/>
              </a:spcAft>
              <a:buClr>
                <a:schemeClr val="lt1"/>
              </a:buClr>
              <a:buSzPts val="1600"/>
              <a:buNone/>
              <a:defRPr sz="1600" b="1"/>
            </a:lvl4pPr>
            <a:lvl5pPr marL="2286000" lvl="4" indent="-228600" algn="l">
              <a:lnSpc>
                <a:spcPct val="110000"/>
              </a:lnSpc>
              <a:spcBef>
                <a:spcPts val="9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43"/>
          <p:cNvSpPr txBox="1">
            <a:spLocks noGrp="1"/>
          </p:cNvSpPr>
          <p:nvPr>
            <p:ph type="body" idx="4"/>
          </p:nvPr>
        </p:nvSpPr>
        <p:spPr>
          <a:xfrm>
            <a:off x="6624443" y="3716664"/>
            <a:ext cx="4035015" cy="2498686"/>
          </a:xfrm>
          <a:prstGeom prst="rect">
            <a:avLst/>
          </a:prstGeom>
          <a:noFill/>
          <a:ln>
            <a:noFill/>
          </a:ln>
        </p:spPr>
        <p:txBody>
          <a:bodyPr spcFirstLastPara="1" wrap="square" lIns="91425" tIns="45700" rIns="91425" bIns="45700" anchor="t" anchorCtr="0">
            <a:noAutofit/>
          </a:bodyPr>
          <a:lstStyle>
            <a:lvl1pPr marL="457200" lvl="0" indent="-228600" algn="ctr">
              <a:lnSpc>
                <a:spcPct val="110000"/>
              </a:lnSpc>
              <a:spcBef>
                <a:spcPts val="900"/>
              </a:spcBef>
              <a:spcAft>
                <a:spcPts val="0"/>
              </a:spcAft>
              <a:buClr>
                <a:schemeClr val="dk2"/>
              </a:buClr>
              <a:buSzPts val="2000"/>
              <a:buNone/>
              <a:defRPr sz="2000">
                <a:solidFill>
                  <a:schemeClr val="dk2"/>
                </a:solidFill>
              </a:defRPr>
            </a:lvl1pPr>
            <a:lvl2pPr marL="914400" lvl="1" indent="-228600" algn="l">
              <a:lnSpc>
                <a:spcPct val="110000"/>
              </a:lnSpc>
              <a:spcBef>
                <a:spcPts val="900"/>
              </a:spcBef>
              <a:spcAft>
                <a:spcPts val="0"/>
              </a:spcAft>
              <a:buClr>
                <a:schemeClr val="lt1"/>
              </a:buClr>
              <a:buSzPts val="1800"/>
              <a:buNone/>
              <a:defRPr sz="1800"/>
            </a:lvl2pPr>
            <a:lvl3pPr marL="1371600" lvl="2" indent="-228600" algn="l">
              <a:lnSpc>
                <a:spcPct val="110000"/>
              </a:lnSpc>
              <a:spcBef>
                <a:spcPts val="900"/>
              </a:spcBef>
              <a:spcAft>
                <a:spcPts val="0"/>
              </a:spcAft>
              <a:buClr>
                <a:schemeClr val="lt1"/>
              </a:buClr>
              <a:buSzPts val="1600"/>
              <a:buNone/>
              <a:defRPr sz="1600"/>
            </a:lvl3pPr>
            <a:lvl4pPr marL="1828800" lvl="3" indent="-228600" algn="l">
              <a:lnSpc>
                <a:spcPct val="110000"/>
              </a:lnSpc>
              <a:spcBef>
                <a:spcPts val="900"/>
              </a:spcBef>
              <a:spcAft>
                <a:spcPts val="0"/>
              </a:spcAft>
              <a:buClr>
                <a:schemeClr val="lt1"/>
              </a:buClr>
              <a:buSzPts val="1400"/>
              <a:buNone/>
              <a:defRPr sz="1400"/>
            </a:lvl4pPr>
            <a:lvl5pPr marL="2286000" lvl="4" indent="-228600" algn="l">
              <a:lnSpc>
                <a:spcPct val="110000"/>
              </a:lnSpc>
              <a:spcBef>
                <a:spcPts val="900"/>
              </a:spcBef>
              <a:spcAft>
                <a:spcPts val="0"/>
              </a:spcAft>
              <a:buClr>
                <a:schemeClr val="lt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1333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65"/>
        <p:cNvGrpSpPr/>
        <p:nvPr/>
      </p:nvGrpSpPr>
      <p:grpSpPr>
        <a:xfrm>
          <a:off x="0" y="0"/>
          <a:ext cx="0" cy="0"/>
          <a:chOff x="0" y="0"/>
          <a:chExt cx="0" cy="0"/>
        </a:xfrm>
      </p:grpSpPr>
      <p:sp>
        <p:nvSpPr>
          <p:cNvPr id="66" name="Google Shape;66;p44"/>
          <p:cNvSpPr txBox="1">
            <a:spLocks noGrp="1"/>
          </p:cNvSpPr>
          <p:nvPr>
            <p:ph type="title"/>
          </p:nvPr>
        </p:nvSpPr>
        <p:spPr>
          <a:xfrm>
            <a:off x="838200" y="708212"/>
            <a:ext cx="10515600" cy="788834"/>
          </a:xfrm>
          <a:prstGeom prst="rect">
            <a:avLst/>
          </a:prstGeom>
          <a:noFill/>
          <a:ln>
            <a:noFill/>
          </a:ln>
        </p:spPr>
        <p:txBody>
          <a:bodyPr spcFirstLastPara="1" wrap="square" lIns="91425" tIns="45700" rIns="91425" bIns="45700" anchor="t" anchorCtr="0">
            <a:noAutofit/>
          </a:bodyPr>
          <a:lstStyle>
            <a:lvl1pPr lvl="0" algn="l">
              <a:lnSpc>
                <a:spcPct val="11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4"/>
          <p:cNvSpPr txBox="1">
            <a:spLocks noGrp="1"/>
          </p:cNvSpPr>
          <p:nvPr>
            <p:ph type="body" idx="1"/>
          </p:nvPr>
        </p:nvSpPr>
        <p:spPr>
          <a:xfrm>
            <a:off x="838201" y="1630496"/>
            <a:ext cx="3438938" cy="4535450"/>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900"/>
              </a:spcBef>
              <a:spcAft>
                <a:spcPts val="0"/>
              </a:spcAft>
              <a:buClr>
                <a:schemeClr val="lt1"/>
              </a:buClr>
              <a:buSzPts val="1800"/>
              <a:buChar char="•"/>
              <a:defRPr sz="1800"/>
            </a:lvl1pPr>
            <a:lvl2pPr marL="914400" lvl="1" indent="-330200" algn="l">
              <a:lnSpc>
                <a:spcPct val="110000"/>
              </a:lnSpc>
              <a:spcBef>
                <a:spcPts val="900"/>
              </a:spcBef>
              <a:spcAft>
                <a:spcPts val="0"/>
              </a:spcAft>
              <a:buClr>
                <a:schemeClr val="lt1"/>
              </a:buClr>
              <a:buSzPts val="1600"/>
              <a:buChar char="−"/>
              <a:defRPr sz="1600"/>
            </a:lvl2pPr>
            <a:lvl3pPr marL="1371600" lvl="2" indent="-317500" algn="l">
              <a:lnSpc>
                <a:spcPct val="110000"/>
              </a:lnSpc>
              <a:spcBef>
                <a:spcPts val="900"/>
              </a:spcBef>
              <a:spcAft>
                <a:spcPts val="0"/>
              </a:spcAft>
              <a:buClr>
                <a:schemeClr val="lt1"/>
              </a:buClr>
              <a:buSzPts val="1400"/>
              <a:buChar char="•"/>
              <a:defRPr sz="1400"/>
            </a:lvl3pPr>
            <a:lvl4pPr marL="1828800" lvl="3" indent="-304800" algn="l">
              <a:lnSpc>
                <a:spcPct val="110000"/>
              </a:lnSpc>
              <a:spcBef>
                <a:spcPts val="900"/>
              </a:spcBef>
              <a:spcAft>
                <a:spcPts val="0"/>
              </a:spcAft>
              <a:buClr>
                <a:schemeClr val="lt1"/>
              </a:buClr>
              <a:buSzPts val="1200"/>
              <a:buChar char="•"/>
              <a:defRPr sz="1200"/>
            </a:lvl4pPr>
            <a:lvl5pPr marL="2286000" lvl="4" indent="-304800" algn="l">
              <a:lnSpc>
                <a:spcPct val="110000"/>
              </a:lnSpc>
              <a:spcBef>
                <a:spcPts val="900"/>
              </a:spcBef>
              <a:spcAft>
                <a:spcPts val="0"/>
              </a:spcAft>
              <a:buClr>
                <a:schemeClr val="lt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44"/>
          <p:cNvSpPr txBox="1">
            <a:spLocks noGrp="1"/>
          </p:cNvSpPr>
          <p:nvPr>
            <p:ph type="body" idx="2"/>
          </p:nvPr>
        </p:nvSpPr>
        <p:spPr>
          <a:xfrm>
            <a:off x="4376531" y="1630496"/>
            <a:ext cx="3438938" cy="4535450"/>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900"/>
              </a:spcBef>
              <a:spcAft>
                <a:spcPts val="0"/>
              </a:spcAft>
              <a:buClr>
                <a:schemeClr val="lt1"/>
              </a:buClr>
              <a:buSzPts val="1800"/>
              <a:buChar char="•"/>
              <a:defRPr sz="1800"/>
            </a:lvl1pPr>
            <a:lvl2pPr marL="914400" lvl="1" indent="-330200" algn="l">
              <a:lnSpc>
                <a:spcPct val="110000"/>
              </a:lnSpc>
              <a:spcBef>
                <a:spcPts val="900"/>
              </a:spcBef>
              <a:spcAft>
                <a:spcPts val="0"/>
              </a:spcAft>
              <a:buClr>
                <a:schemeClr val="lt1"/>
              </a:buClr>
              <a:buSzPts val="1600"/>
              <a:buChar char="−"/>
              <a:defRPr sz="1600"/>
            </a:lvl2pPr>
            <a:lvl3pPr marL="1371600" lvl="2" indent="-317500" algn="l">
              <a:lnSpc>
                <a:spcPct val="110000"/>
              </a:lnSpc>
              <a:spcBef>
                <a:spcPts val="900"/>
              </a:spcBef>
              <a:spcAft>
                <a:spcPts val="0"/>
              </a:spcAft>
              <a:buClr>
                <a:schemeClr val="lt1"/>
              </a:buClr>
              <a:buSzPts val="1400"/>
              <a:buChar char="•"/>
              <a:defRPr sz="1400"/>
            </a:lvl3pPr>
            <a:lvl4pPr marL="1828800" lvl="3" indent="-304800" algn="l">
              <a:lnSpc>
                <a:spcPct val="110000"/>
              </a:lnSpc>
              <a:spcBef>
                <a:spcPts val="900"/>
              </a:spcBef>
              <a:spcAft>
                <a:spcPts val="0"/>
              </a:spcAft>
              <a:buClr>
                <a:schemeClr val="lt1"/>
              </a:buClr>
              <a:buSzPts val="1200"/>
              <a:buChar char="•"/>
              <a:defRPr sz="1200"/>
            </a:lvl4pPr>
            <a:lvl5pPr marL="2286000" lvl="4" indent="-304800" algn="l">
              <a:lnSpc>
                <a:spcPct val="110000"/>
              </a:lnSpc>
              <a:spcBef>
                <a:spcPts val="900"/>
              </a:spcBef>
              <a:spcAft>
                <a:spcPts val="0"/>
              </a:spcAft>
              <a:buClr>
                <a:schemeClr val="lt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44"/>
          <p:cNvSpPr txBox="1">
            <a:spLocks noGrp="1"/>
          </p:cNvSpPr>
          <p:nvPr>
            <p:ph type="body" idx="3"/>
          </p:nvPr>
        </p:nvSpPr>
        <p:spPr>
          <a:xfrm>
            <a:off x="7914861" y="1630496"/>
            <a:ext cx="3438938" cy="4535450"/>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900"/>
              </a:spcBef>
              <a:spcAft>
                <a:spcPts val="0"/>
              </a:spcAft>
              <a:buClr>
                <a:schemeClr val="lt1"/>
              </a:buClr>
              <a:buSzPts val="1800"/>
              <a:buChar char="•"/>
              <a:defRPr sz="1800"/>
            </a:lvl1pPr>
            <a:lvl2pPr marL="914400" lvl="1" indent="-330200" algn="l">
              <a:lnSpc>
                <a:spcPct val="110000"/>
              </a:lnSpc>
              <a:spcBef>
                <a:spcPts val="900"/>
              </a:spcBef>
              <a:spcAft>
                <a:spcPts val="0"/>
              </a:spcAft>
              <a:buClr>
                <a:schemeClr val="lt1"/>
              </a:buClr>
              <a:buSzPts val="1600"/>
              <a:buChar char="−"/>
              <a:defRPr sz="1600"/>
            </a:lvl2pPr>
            <a:lvl3pPr marL="1371600" lvl="2" indent="-317500" algn="l">
              <a:lnSpc>
                <a:spcPct val="110000"/>
              </a:lnSpc>
              <a:spcBef>
                <a:spcPts val="900"/>
              </a:spcBef>
              <a:spcAft>
                <a:spcPts val="0"/>
              </a:spcAft>
              <a:buClr>
                <a:schemeClr val="lt1"/>
              </a:buClr>
              <a:buSzPts val="1400"/>
              <a:buChar char="•"/>
              <a:defRPr sz="1400"/>
            </a:lvl3pPr>
            <a:lvl4pPr marL="1828800" lvl="3" indent="-304800" algn="l">
              <a:lnSpc>
                <a:spcPct val="110000"/>
              </a:lnSpc>
              <a:spcBef>
                <a:spcPts val="900"/>
              </a:spcBef>
              <a:spcAft>
                <a:spcPts val="0"/>
              </a:spcAft>
              <a:buClr>
                <a:schemeClr val="lt1"/>
              </a:buClr>
              <a:buSzPts val="1200"/>
              <a:buChar char="•"/>
              <a:defRPr sz="1200"/>
            </a:lvl4pPr>
            <a:lvl5pPr marL="2286000" lvl="4" indent="-304800" algn="l">
              <a:lnSpc>
                <a:spcPct val="110000"/>
              </a:lnSpc>
              <a:spcBef>
                <a:spcPts val="900"/>
              </a:spcBef>
              <a:spcAft>
                <a:spcPts val="0"/>
              </a:spcAft>
              <a:buClr>
                <a:schemeClr val="lt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1174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0"/>
        <p:cNvGrpSpPr/>
        <p:nvPr/>
      </p:nvGrpSpPr>
      <p:grpSpPr>
        <a:xfrm>
          <a:off x="0" y="0"/>
          <a:ext cx="0" cy="0"/>
          <a:chOff x="0" y="0"/>
          <a:chExt cx="0" cy="0"/>
        </a:xfrm>
      </p:grpSpPr>
      <p:sp>
        <p:nvSpPr>
          <p:cNvPr id="71" name="Google Shape;71;p45"/>
          <p:cNvSpPr txBox="1">
            <a:spLocks noGrp="1"/>
          </p:cNvSpPr>
          <p:nvPr>
            <p:ph type="title"/>
          </p:nvPr>
        </p:nvSpPr>
        <p:spPr>
          <a:xfrm>
            <a:off x="838200" y="708212"/>
            <a:ext cx="10515600" cy="788834"/>
          </a:xfrm>
          <a:prstGeom prst="rect">
            <a:avLst/>
          </a:prstGeom>
          <a:noFill/>
          <a:ln>
            <a:noFill/>
          </a:ln>
        </p:spPr>
        <p:txBody>
          <a:bodyPr spcFirstLastPara="1" wrap="square" lIns="91425" tIns="45700" rIns="91425" bIns="45700" anchor="t" anchorCtr="0">
            <a:noAutofit/>
          </a:bodyPr>
          <a:lstStyle>
            <a:lvl1pPr lvl="0" algn="l">
              <a:lnSpc>
                <a:spcPct val="11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678479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0661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accent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223205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accent2"/>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7428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736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287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970690"/>
            <a:ext cx="10515600" cy="4012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0"/>
          </p:nvPr>
        </p:nvSpPr>
        <p:spPr>
          <a:xfrm>
            <a:off x="838200" y="1182057"/>
            <a:ext cx="10515600" cy="629977"/>
          </a:xfrm>
        </p:spPr>
        <p:txBody>
          <a:bodyPr/>
          <a:lstStyle>
            <a:lvl1pPr marL="0" indent="0" algn="l" defTabSz="914400" rtl="0" eaLnBrk="1" latinLnBrk="0" hangingPunct="1">
              <a:lnSpc>
                <a:spcPct val="110000"/>
              </a:lnSpc>
              <a:spcBef>
                <a:spcPct val="0"/>
              </a:spcBef>
              <a:buNone/>
              <a:defRPr lang="en-US" sz="2800" b="0" kern="1200" dirty="0" smtClean="0">
                <a:solidFill>
                  <a:schemeClr val="accent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349013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93274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ullets" type="obj">
  <p:cSld name="Title and Bullets">
    <p:spTree>
      <p:nvGrpSpPr>
        <p:cNvPr id="1" name="Shape 23"/>
        <p:cNvGrpSpPr/>
        <p:nvPr/>
      </p:nvGrpSpPr>
      <p:grpSpPr>
        <a:xfrm>
          <a:off x="0" y="0"/>
          <a:ext cx="0" cy="0"/>
          <a:chOff x="0" y="0"/>
          <a:chExt cx="0" cy="0"/>
        </a:xfrm>
      </p:grpSpPr>
      <p:sp>
        <p:nvSpPr>
          <p:cNvPr id="24" name="Google Shape;24;p35"/>
          <p:cNvSpPr txBox="1">
            <a:spLocks noGrp="1"/>
          </p:cNvSpPr>
          <p:nvPr>
            <p:ph type="title"/>
          </p:nvPr>
        </p:nvSpPr>
        <p:spPr>
          <a:xfrm>
            <a:off x="838200" y="708212"/>
            <a:ext cx="10515600" cy="788834"/>
          </a:xfrm>
          <a:prstGeom prst="rect">
            <a:avLst/>
          </a:prstGeom>
          <a:noFill/>
          <a:ln>
            <a:noFill/>
          </a:ln>
        </p:spPr>
        <p:txBody>
          <a:bodyPr spcFirstLastPara="1" wrap="square" lIns="91425" tIns="45700" rIns="91425" bIns="45700" anchor="t" anchorCtr="0">
            <a:noAutofit/>
          </a:bodyPr>
          <a:lstStyle>
            <a:lvl1pPr lvl="0" algn="l">
              <a:lnSpc>
                <a:spcPct val="11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5"/>
          <p:cNvSpPr txBox="1">
            <a:spLocks noGrp="1"/>
          </p:cNvSpPr>
          <p:nvPr>
            <p:ph type="body" idx="1"/>
          </p:nvPr>
        </p:nvSpPr>
        <p:spPr>
          <a:xfrm>
            <a:off x="838200" y="1631981"/>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900"/>
              </a:spcBef>
              <a:spcAft>
                <a:spcPts val="0"/>
              </a:spcAft>
              <a:buClr>
                <a:schemeClr val="lt1"/>
              </a:buClr>
              <a:buSzPts val="1800"/>
              <a:buChar char="•"/>
              <a:defRPr/>
            </a:lvl1pPr>
            <a:lvl2pPr marL="914400" lvl="1" indent="-342900" algn="l">
              <a:lnSpc>
                <a:spcPct val="110000"/>
              </a:lnSpc>
              <a:spcBef>
                <a:spcPts val="900"/>
              </a:spcBef>
              <a:spcAft>
                <a:spcPts val="0"/>
              </a:spcAft>
              <a:buClr>
                <a:schemeClr val="lt1"/>
              </a:buClr>
              <a:buSzPts val="1800"/>
              <a:buChar char="−"/>
              <a:defRPr/>
            </a:lvl2pPr>
            <a:lvl3pPr marL="1371600" lvl="2" indent="-342900" algn="l">
              <a:lnSpc>
                <a:spcPct val="110000"/>
              </a:lnSpc>
              <a:spcBef>
                <a:spcPts val="900"/>
              </a:spcBef>
              <a:spcAft>
                <a:spcPts val="0"/>
              </a:spcAft>
              <a:buClr>
                <a:schemeClr val="lt1"/>
              </a:buClr>
              <a:buSzPts val="1800"/>
              <a:buChar char="•"/>
              <a:defRPr/>
            </a:lvl3pPr>
            <a:lvl4pPr marL="1828800" lvl="3" indent="-342900" algn="l">
              <a:lnSpc>
                <a:spcPct val="110000"/>
              </a:lnSpc>
              <a:spcBef>
                <a:spcPts val="900"/>
              </a:spcBef>
              <a:spcAft>
                <a:spcPts val="0"/>
              </a:spcAft>
              <a:buClr>
                <a:schemeClr val="lt1"/>
              </a:buClr>
              <a:buSzPts val="1800"/>
              <a:buChar char="•"/>
              <a:defRPr/>
            </a:lvl4pPr>
            <a:lvl5pPr marL="2286000" lvl="4" indent="-342900" algn="l">
              <a:lnSpc>
                <a:spcPct val="110000"/>
              </a:lnSpc>
              <a:spcBef>
                <a:spcPts val="9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190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37107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a:t>Click to edit Master title style</a:t>
            </a:r>
          </a:p>
        </p:txBody>
      </p:sp>
    </p:spTree>
    <p:extLst>
      <p:ext uri="{BB962C8B-B14F-4D97-AF65-F5344CB8AC3E}">
        <p14:creationId xmlns:p14="http://schemas.microsoft.com/office/powerpoint/2010/main" val="388854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5550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313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515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04917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760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967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97661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64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Bullets">
  <p:cSld name="2_Title and Bullets">
    <p:spTree>
      <p:nvGrpSpPr>
        <p:cNvPr id="1" name="Shape 26"/>
        <p:cNvGrpSpPr/>
        <p:nvPr/>
      </p:nvGrpSpPr>
      <p:grpSpPr>
        <a:xfrm>
          <a:off x="0" y="0"/>
          <a:ext cx="0" cy="0"/>
          <a:chOff x="0" y="0"/>
          <a:chExt cx="0" cy="0"/>
        </a:xfrm>
      </p:grpSpPr>
      <p:sp>
        <p:nvSpPr>
          <p:cNvPr id="27" name="Google Shape;27;p36"/>
          <p:cNvSpPr txBox="1">
            <a:spLocks noGrp="1"/>
          </p:cNvSpPr>
          <p:nvPr>
            <p:ph type="title"/>
          </p:nvPr>
        </p:nvSpPr>
        <p:spPr>
          <a:xfrm>
            <a:off x="838200" y="708212"/>
            <a:ext cx="10515600" cy="788834"/>
          </a:xfrm>
          <a:prstGeom prst="rect">
            <a:avLst/>
          </a:prstGeom>
          <a:noFill/>
          <a:ln>
            <a:noFill/>
          </a:ln>
        </p:spPr>
        <p:txBody>
          <a:bodyPr spcFirstLastPara="1" wrap="square" lIns="91425" tIns="45700" rIns="91425" bIns="45700" anchor="t" anchorCtr="0">
            <a:noAutofit/>
          </a:bodyPr>
          <a:lstStyle>
            <a:lvl1pPr lvl="0" algn="l">
              <a:lnSpc>
                <a:spcPct val="11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6"/>
          <p:cNvSpPr txBox="1">
            <a:spLocks noGrp="1"/>
          </p:cNvSpPr>
          <p:nvPr>
            <p:ph type="body" idx="1"/>
          </p:nvPr>
        </p:nvSpPr>
        <p:spPr>
          <a:xfrm>
            <a:off x="838200" y="1970690"/>
            <a:ext cx="10515600" cy="4012629"/>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900"/>
              </a:spcBef>
              <a:spcAft>
                <a:spcPts val="0"/>
              </a:spcAft>
              <a:buClr>
                <a:schemeClr val="lt1"/>
              </a:buClr>
              <a:buSzPts val="1800"/>
              <a:buChar char="•"/>
              <a:defRPr/>
            </a:lvl1pPr>
            <a:lvl2pPr marL="914400" lvl="1" indent="-342900" algn="l">
              <a:lnSpc>
                <a:spcPct val="110000"/>
              </a:lnSpc>
              <a:spcBef>
                <a:spcPts val="900"/>
              </a:spcBef>
              <a:spcAft>
                <a:spcPts val="0"/>
              </a:spcAft>
              <a:buClr>
                <a:schemeClr val="lt1"/>
              </a:buClr>
              <a:buSzPts val="1800"/>
              <a:buChar char="−"/>
              <a:defRPr/>
            </a:lvl2pPr>
            <a:lvl3pPr marL="1371600" lvl="2" indent="-342900" algn="l">
              <a:lnSpc>
                <a:spcPct val="110000"/>
              </a:lnSpc>
              <a:spcBef>
                <a:spcPts val="900"/>
              </a:spcBef>
              <a:spcAft>
                <a:spcPts val="0"/>
              </a:spcAft>
              <a:buClr>
                <a:schemeClr val="lt1"/>
              </a:buClr>
              <a:buSzPts val="1800"/>
              <a:buChar char="•"/>
              <a:defRPr/>
            </a:lvl3pPr>
            <a:lvl4pPr marL="1828800" lvl="3" indent="-342900" algn="l">
              <a:lnSpc>
                <a:spcPct val="110000"/>
              </a:lnSpc>
              <a:spcBef>
                <a:spcPts val="900"/>
              </a:spcBef>
              <a:spcAft>
                <a:spcPts val="0"/>
              </a:spcAft>
              <a:buClr>
                <a:schemeClr val="lt1"/>
              </a:buClr>
              <a:buSzPts val="1800"/>
              <a:buChar char="•"/>
              <a:defRPr/>
            </a:lvl4pPr>
            <a:lvl5pPr marL="2286000" lvl="4" indent="-342900" algn="l">
              <a:lnSpc>
                <a:spcPct val="110000"/>
              </a:lnSpc>
              <a:spcBef>
                <a:spcPts val="9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6"/>
          <p:cNvSpPr txBox="1">
            <a:spLocks noGrp="1"/>
          </p:cNvSpPr>
          <p:nvPr>
            <p:ph type="body" idx="2"/>
          </p:nvPr>
        </p:nvSpPr>
        <p:spPr>
          <a:xfrm>
            <a:off x="838200" y="1271705"/>
            <a:ext cx="10515600" cy="629977"/>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B1C6EB"/>
              </a:buClr>
              <a:buSzPts val="2400"/>
              <a:buNone/>
              <a:defRPr sz="2400" b="0">
                <a:solidFill>
                  <a:srgbClr val="B1C6EB"/>
                </a:solidFill>
                <a:latin typeface="Arial"/>
                <a:ea typeface="Arial"/>
                <a:cs typeface="Arial"/>
                <a:sym typeface="Arial"/>
              </a:defRPr>
            </a:lvl1pPr>
            <a:lvl2pPr marL="914400" lvl="1" indent="-228600" algn="l">
              <a:lnSpc>
                <a:spcPct val="110000"/>
              </a:lnSpc>
              <a:spcBef>
                <a:spcPts val="0"/>
              </a:spcBef>
              <a:spcAft>
                <a:spcPts val="0"/>
              </a:spcAft>
              <a:buClr>
                <a:schemeClr val="accent1"/>
              </a:buClr>
              <a:buSzPts val="2000"/>
              <a:buNone/>
              <a:defRPr sz="2000" b="0">
                <a:solidFill>
                  <a:schemeClr val="accent1"/>
                </a:solidFill>
                <a:latin typeface="Arial"/>
                <a:ea typeface="Arial"/>
                <a:cs typeface="Arial"/>
                <a:sym typeface="Arial"/>
              </a:defRPr>
            </a:lvl2pPr>
            <a:lvl3pPr marL="1371600" lvl="2" indent="-228600" algn="l">
              <a:lnSpc>
                <a:spcPct val="110000"/>
              </a:lnSpc>
              <a:spcBef>
                <a:spcPts val="0"/>
              </a:spcBef>
              <a:spcAft>
                <a:spcPts val="0"/>
              </a:spcAft>
              <a:buClr>
                <a:schemeClr val="accent1"/>
              </a:buClr>
              <a:buSzPts val="2000"/>
              <a:buNone/>
              <a:defRPr sz="2000" b="0">
                <a:solidFill>
                  <a:schemeClr val="accent1"/>
                </a:solidFill>
                <a:latin typeface="Arial"/>
                <a:ea typeface="Arial"/>
                <a:cs typeface="Arial"/>
                <a:sym typeface="Arial"/>
              </a:defRPr>
            </a:lvl3pPr>
            <a:lvl4pPr marL="1828800" lvl="3" indent="-228600" algn="l">
              <a:lnSpc>
                <a:spcPct val="110000"/>
              </a:lnSpc>
              <a:spcBef>
                <a:spcPts val="0"/>
              </a:spcBef>
              <a:spcAft>
                <a:spcPts val="0"/>
              </a:spcAft>
              <a:buClr>
                <a:schemeClr val="accent1"/>
              </a:buClr>
              <a:buSzPts val="2000"/>
              <a:buNone/>
              <a:defRPr sz="2000" b="0">
                <a:solidFill>
                  <a:schemeClr val="accent1"/>
                </a:solidFill>
                <a:latin typeface="Arial"/>
                <a:ea typeface="Arial"/>
                <a:cs typeface="Arial"/>
                <a:sym typeface="Arial"/>
              </a:defRPr>
            </a:lvl4pPr>
            <a:lvl5pPr marL="2286000" lvl="4" indent="-228600" algn="l">
              <a:lnSpc>
                <a:spcPct val="110000"/>
              </a:lnSpc>
              <a:spcBef>
                <a:spcPts val="0"/>
              </a:spcBef>
              <a:spcAft>
                <a:spcPts val="0"/>
              </a:spcAft>
              <a:buClr>
                <a:schemeClr val="accent1"/>
              </a:buClr>
              <a:buSzPts val="2000"/>
              <a:buNone/>
              <a:defRPr sz="2000" b="0">
                <a:solidFill>
                  <a:schemeClr val="accen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1995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22206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5928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334367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9423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2216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067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8914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76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3258F2-214E-40A4-BE8F-86DE7131B1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209" b="135"/>
          <a:stretch/>
        </p:blipFill>
        <p:spPr>
          <a:xfrm>
            <a:off x="504" y="-273269"/>
            <a:ext cx="12190992" cy="6756364"/>
          </a:xfrm>
          <a:prstGeom prst="rect">
            <a:avLst/>
          </a:prstGeom>
        </p:spPr>
      </p:pic>
      <p:sp>
        <p:nvSpPr>
          <p:cNvPr id="2" name="Title 1"/>
          <p:cNvSpPr>
            <a:spLocks noGrp="1"/>
          </p:cNvSpPr>
          <p:nvPr>
            <p:ph type="title"/>
          </p:nvPr>
        </p:nvSpPr>
        <p:spPr>
          <a:xfrm>
            <a:off x="838200" y="2609731"/>
            <a:ext cx="10515600" cy="891963"/>
          </a:xfrm>
        </p:spPr>
        <p:txBody>
          <a:bodyPr anchor="b"/>
          <a:lstStyle>
            <a:lvl1pPr algn="ctr">
              <a:defRPr>
                <a:solidFill>
                  <a:schemeClr val="bg1"/>
                </a:solidFill>
              </a:defRPr>
            </a:lvl1pPr>
          </a:lstStyle>
          <a:p>
            <a:r>
              <a:rPr lang="en-US"/>
              <a:t>Click to edit Master title style</a:t>
            </a:r>
          </a:p>
        </p:txBody>
      </p:sp>
      <p:sp>
        <p:nvSpPr>
          <p:cNvPr id="5" name="Text Placeholder 5"/>
          <p:cNvSpPr>
            <a:spLocks noGrp="1"/>
          </p:cNvSpPr>
          <p:nvPr>
            <p:ph type="body" sz="quarter" idx="10"/>
          </p:nvPr>
        </p:nvSpPr>
        <p:spPr>
          <a:xfrm>
            <a:off x="838200" y="3569853"/>
            <a:ext cx="10515600" cy="775252"/>
          </a:xfrm>
        </p:spPr>
        <p:txBody>
          <a:bodyPr/>
          <a:lstStyle>
            <a:lvl1pPr marL="0" indent="0" algn="ctr" defTabSz="914400" rtl="0" eaLnBrk="1" latinLnBrk="0" hangingPunct="1">
              <a:lnSpc>
                <a:spcPct val="110000"/>
              </a:lnSpc>
              <a:spcBef>
                <a:spcPct val="0"/>
              </a:spcBef>
              <a:buNone/>
              <a:defRPr lang="en-US" sz="2000" b="0" kern="1200" dirty="0" smtClean="0">
                <a:solidFill>
                  <a:schemeClr val="bg1"/>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231066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6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12670" y="977030"/>
            <a:ext cx="2463140" cy="1325563"/>
          </a:xfrm>
        </p:spPr>
        <p:txBody>
          <a:bodyPr anchor="t"/>
          <a:lstStyle>
            <a:lvl1pPr algn="ctr">
              <a:defRPr/>
            </a:lvl1pPr>
          </a:lstStyle>
          <a:p>
            <a:r>
              <a:rPr lang="en-US"/>
              <a:t>Click to edit Master title style</a:t>
            </a:r>
          </a:p>
        </p:txBody>
      </p:sp>
      <p:sp>
        <p:nvSpPr>
          <p:cNvPr id="4" name="Rectangle 3">
            <a:extLst>
              <a:ext uri="{FF2B5EF4-FFF2-40B4-BE49-F238E27FC236}">
                <a16:creationId xmlns:a16="http://schemas.microsoft.com/office/drawing/2014/main" id="{BD8FE7DD-2D6D-4F9A-B043-6FD0B1680AD8}"/>
              </a:ext>
            </a:extLst>
          </p:cNvPr>
          <p:cNvSpPr/>
          <p:nvPr userDrawn="1"/>
        </p:nvSpPr>
        <p:spPr>
          <a:xfrm>
            <a:off x="3334000" y="0"/>
            <a:ext cx="128016" cy="649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63389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Paragraph">
  <p:cSld name="Title and Paragraph">
    <p:spTree>
      <p:nvGrpSpPr>
        <p:cNvPr id="1" name="Shape 30"/>
        <p:cNvGrpSpPr/>
        <p:nvPr/>
      </p:nvGrpSpPr>
      <p:grpSpPr>
        <a:xfrm>
          <a:off x="0" y="0"/>
          <a:ext cx="0" cy="0"/>
          <a:chOff x="0" y="0"/>
          <a:chExt cx="0" cy="0"/>
        </a:xfrm>
      </p:grpSpPr>
      <p:sp>
        <p:nvSpPr>
          <p:cNvPr id="31" name="Google Shape;31;p37"/>
          <p:cNvSpPr txBox="1">
            <a:spLocks noGrp="1"/>
          </p:cNvSpPr>
          <p:nvPr>
            <p:ph type="title"/>
          </p:nvPr>
        </p:nvSpPr>
        <p:spPr>
          <a:xfrm>
            <a:off x="838200" y="708212"/>
            <a:ext cx="10515600" cy="788834"/>
          </a:xfrm>
          <a:prstGeom prst="rect">
            <a:avLst/>
          </a:prstGeom>
          <a:noFill/>
          <a:ln>
            <a:noFill/>
          </a:ln>
        </p:spPr>
        <p:txBody>
          <a:bodyPr spcFirstLastPara="1" wrap="square" lIns="91425" tIns="45700" rIns="91425" bIns="45700" anchor="t" anchorCtr="0">
            <a:noAutofit/>
          </a:bodyPr>
          <a:lstStyle>
            <a:lvl1pPr lvl="0" algn="l">
              <a:lnSpc>
                <a:spcPct val="11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7"/>
          <p:cNvSpPr txBox="1">
            <a:spLocks noGrp="1"/>
          </p:cNvSpPr>
          <p:nvPr>
            <p:ph type="body" idx="1"/>
          </p:nvPr>
        </p:nvSpPr>
        <p:spPr>
          <a:xfrm>
            <a:off x="838200" y="1631981"/>
            <a:ext cx="10515600" cy="4351338"/>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900"/>
              </a:spcBef>
              <a:spcAft>
                <a:spcPts val="0"/>
              </a:spcAft>
              <a:buClr>
                <a:schemeClr val="lt1"/>
              </a:buClr>
              <a:buSzPts val="2800"/>
              <a:buNone/>
              <a:defRPr/>
            </a:lvl1pPr>
            <a:lvl2pPr marL="914400" lvl="1" indent="-228600" algn="l">
              <a:lnSpc>
                <a:spcPct val="110000"/>
              </a:lnSpc>
              <a:spcBef>
                <a:spcPts val="900"/>
              </a:spcBef>
              <a:spcAft>
                <a:spcPts val="0"/>
              </a:spcAft>
              <a:buClr>
                <a:schemeClr val="lt1"/>
              </a:buClr>
              <a:buSzPts val="2400"/>
              <a:buNone/>
              <a:defRPr/>
            </a:lvl2pPr>
            <a:lvl3pPr marL="1371600" lvl="2" indent="-228600" algn="l">
              <a:lnSpc>
                <a:spcPct val="110000"/>
              </a:lnSpc>
              <a:spcBef>
                <a:spcPts val="900"/>
              </a:spcBef>
              <a:spcAft>
                <a:spcPts val="0"/>
              </a:spcAft>
              <a:buClr>
                <a:schemeClr val="lt1"/>
              </a:buClr>
              <a:buSzPts val="2000"/>
              <a:buNone/>
              <a:defRPr/>
            </a:lvl3pPr>
            <a:lvl4pPr marL="1828800" lvl="3" indent="-228600" algn="l">
              <a:lnSpc>
                <a:spcPct val="110000"/>
              </a:lnSpc>
              <a:spcBef>
                <a:spcPts val="900"/>
              </a:spcBef>
              <a:spcAft>
                <a:spcPts val="0"/>
              </a:spcAft>
              <a:buClr>
                <a:schemeClr val="lt1"/>
              </a:buClr>
              <a:buSzPts val="1800"/>
              <a:buNone/>
              <a:defRPr/>
            </a:lvl4pPr>
            <a:lvl5pPr marL="2286000" lvl="4" indent="-228600" algn="l">
              <a:lnSpc>
                <a:spcPct val="110000"/>
              </a:lnSpc>
              <a:spcBef>
                <a:spcPts val="900"/>
              </a:spcBef>
              <a:spcAft>
                <a:spcPts val="0"/>
              </a:spcAft>
              <a:buClr>
                <a:schemeClr val="lt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2493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33"/>
        <p:cNvGrpSpPr/>
        <p:nvPr/>
      </p:nvGrpSpPr>
      <p:grpSpPr>
        <a:xfrm>
          <a:off x="0" y="0"/>
          <a:ext cx="0" cy="0"/>
          <a:chOff x="0" y="0"/>
          <a:chExt cx="0" cy="0"/>
        </a:xfrm>
      </p:grpSpPr>
      <p:sp>
        <p:nvSpPr>
          <p:cNvPr id="34" name="Google Shape;34;p38"/>
          <p:cNvSpPr txBox="1">
            <a:spLocks noGrp="1"/>
          </p:cNvSpPr>
          <p:nvPr>
            <p:ph type="title"/>
          </p:nvPr>
        </p:nvSpPr>
        <p:spPr>
          <a:xfrm>
            <a:off x="831851" y="517045"/>
            <a:ext cx="10515600" cy="1997555"/>
          </a:xfrm>
          <a:prstGeom prst="rect">
            <a:avLst/>
          </a:prstGeom>
          <a:noFill/>
          <a:ln>
            <a:noFill/>
          </a:ln>
        </p:spPr>
        <p:txBody>
          <a:bodyPr spcFirstLastPara="1" wrap="square" lIns="91425" tIns="45700" rIns="91425" bIns="45700" anchor="b" anchorCtr="0">
            <a:noAutofit/>
          </a:bodyPr>
          <a:lstStyle>
            <a:lvl1pPr lvl="0" algn="ctr">
              <a:lnSpc>
                <a:spcPct val="110000"/>
              </a:lnSpc>
              <a:spcBef>
                <a:spcPts val="0"/>
              </a:spcBef>
              <a:spcAft>
                <a:spcPts val="0"/>
              </a:spcAft>
              <a:buClr>
                <a:schemeClr val="lt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8"/>
          <p:cNvSpPr txBox="1">
            <a:spLocks noGrp="1"/>
          </p:cNvSpPr>
          <p:nvPr>
            <p:ph type="body" idx="1"/>
          </p:nvPr>
        </p:nvSpPr>
        <p:spPr>
          <a:xfrm>
            <a:off x="831851" y="2879934"/>
            <a:ext cx="10515600" cy="1500187"/>
          </a:xfrm>
          <a:prstGeom prst="rect">
            <a:avLst/>
          </a:prstGeom>
          <a:noFill/>
          <a:ln>
            <a:noFill/>
          </a:ln>
        </p:spPr>
        <p:txBody>
          <a:bodyPr spcFirstLastPara="1" wrap="square" lIns="91425" tIns="45700" rIns="91425" bIns="45700" anchor="t" anchorCtr="0">
            <a:noAutofit/>
          </a:bodyPr>
          <a:lstStyle>
            <a:lvl1pPr marL="457200" lvl="0" indent="-228600" algn="ctr">
              <a:lnSpc>
                <a:spcPct val="110000"/>
              </a:lnSpc>
              <a:spcBef>
                <a:spcPts val="900"/>
              </a:spcBef>
              <a:spcAft>
                <a:spcPts val="0"/>
              </a:spcAft>
              <a:buClr>
                <a:srgbClr val="B1C6EB"/>
              </a:buClr>
              <a:buSzPts val="2400"/>
              <a:buNone/>
              <a:defRPr sz="2400">
                <a:solidFill>
                  <a:srgbClr val="B1C6EB"/>
                </a:solidFill>
              </a:defRPr>
            </a:lvl1pPr>
            <a:lvl2pPr marL="914400" lvl="1" indent="-228600" algn="l">
              <a:lnSpc>
                <a:spcPct val="110000"/>
              </a:lnSpc>
              <a:spcBef>
                <a:spcPts val="900"/>
              </a:spcBef>
              <a:spcAft>
                <a:spcPts val="0"/>
              </a:spcAft>
              <a:buClr>
                <a:srgbClr val="888888"/>
              </a:buClr>
              <a:buSzPts val="2000"/>
              <a:buNone/>
              <a:defRPr sz="2000">
                <a:solidFill>
                  <a:srgbClr val="888888"/>
                </a:solidFill>
              </a:defRPr>
            </a:lvl2pPr>
            <a:lvl3pPr marL="1371600" lvl="2" indent="-228600" algn="l">
              <a:lnSpc>
                <a:spcPct val="110000"/>
              </a:lnSpc>
              <a:spcBef>
                <a:spcPts val="900"/>
              </a:spcBef>
              <a:spcAft>
                <a:spcPts val="0"/>
              </a:spcAft>
              <a:buClr>
                <a:srgbClr val="888888"/>
              </a:buClr>
              <a:buSzPts val="1800"/>
              <a:buNone/>
              <a:defRPr sz="1800">
                <a:solidFill>
                  <a:srgbClr val="888888"/>
                </a:solidFill>
              </a:defRPr>
            </a:lvl3pPr>
            <a:lvl4pPr marL="1828800" lvl="3" indent="-228600" algn="l">
              <a:lnSpc>
                <a:spcPct val="110000"/>
              </a:lnSpc>
              <a:spcBef>
                <a:spcPts val="900"/>
              </a:spcBef>
              <a:spcAft>
                <a:spcPts val="0"/>
              </a:spcAft>
              <a:buClr>
                <a:srgbClr val="888888"/>
              </a:buClr>
              <a:buSzPts val="1600"/>
              <a:buNone/>
              <a:defRPr sz="1600">
                <a:solidFill>
                  <a:srgbClr val="888888"/>
                </a:solidFill>
              </a:defRPr>
            </a:lvl4pPr>
            <a:lvl5pPr marL="2286000" lvl="4" indent="-228600" algn="l">
              <a:lnSpc>
                <a:spcPct val="110000"/>
              </a:lnSpc>
              <a:spcBef>
                <a:spcPts val="9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104846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6"/>
        <p:cNvGrpSpPr/>
        <p:nvPr/>
      </p:nvGrpSpPr>
      <p:grpSpPr>
        <a:xfrm>
          <a:off x="0" y="0"/>
          <a:ext cx="0" cy="0"/>
          <a:chOff x="0" y="0"/>
          <a:chExt cx="0" cy="0"/>
        </a:xfrm>
      </p:grpSpPr>
      <p:sp>
        <p:nvSpPr>
          <p:cNvPr id="37" name="Google Shape;37;p39"/>
          <p:cNvSpPr txBox="1">
            <a:spLocks noGrp="1"/>
          </p:cNvSpPr>
          <p:nvPr>
            <p:ph type="title"/>
          </p:nvPr>
        </p:nvSpPr>
        <p:spPr>
          <a:xfrm>
            <a:off x="838200" y="708212"/>
            <a:ext cx="10515600" cy="788834"/>
          </a:xfrm>
          <a:prstGeom prst="rect">
            <a:avLst/>
          </a:prstGeom>
          <a:noFill/>
          <a:ln>
            <a:noFill/>
          </a:ln>
        </p:spPr>
        <p:txBody>
          <a:bodyPr spcFirstLastPara="1" wrap="square" lIns="91425" tIns="45700" rIns="91425" bIns="45700" anchor="t" anchorCtr="0">
            <a:noAutofit/>
          </a:bodyPr>
          <a:lstStyle>
            <a:lvl1pPr lvl="0" algn="l">
              <a:lnSpc>
                <a:spcPct val="11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9"/>
          <p:cNvSpPr txBox="1">
            <a:spLocks noGrp="1"/>
          </p:cNvSpPr>
          <p:nvPr>
            <p:ph type="body" idx="1"/>
          </p:nvPr>
        </p:nvSpPr>
        <p:spPr>
          <a:xfrm>
            <a:off x="838200" y="1630496"/>
            <a:ext cx="5181600" cy="4535450"/>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900"/>
              </a:spcBef>
              <a:spcAft>
                <a:spcPts val="0"/>
              </a:spcAft>
              <a:buClr>
                <a:schemeClr val="lt1"/>
              </a:buClr>
              <a:buSzPts val="1800"/>
              <a:buChar char="•"/>
              <a:defRPr/>
            </a:lvl1pPr>
            <a:lvl2pPr marL="914400" lvl="1" indent="-342900" algn="l">
              <a:lnSpc>
                <a:spcPct val="110000"/>
              </a:lnSpc>
              <a:spcBef>
                <a:spcPts val="900"/>
              </a:spcBef>
              <a:spcAft>
                <a:spcPts val="0"/>
              </a:spcAft>
              <a:buClr>
                <a:schemeClr val="lt1"/>
              </a:buClr>
              <a:buSzPts val="1800"/>
              <a:buChar char="−"/>
              <a:defRPr/>
            </a:lvl2pPr>
            <a:lvl3pPr marL="1371600" lvl="2" indent="-342900" algn="l">
              <a:lnSpc>
                <a:spcPct val="110000"/>
              </a:lnSpc>
              <a:spcBef>
                <a:spcPts val="900"/>
              </a:spcBef>
              <a:spcAft>
                <a:spcPts val="0"/>
              </a:spcAft>
              <a:buClr>
                <a:schemeClr val="lt1"/>
              </a:buClr>
              <a:buSzPts val="1800"/>
              <a:buChar char="•"/>
              <a:defRPr/>
            </a:lvl3pPr>
            <a:lvl4pPr marL="1828800" lvl="3" indent="-342900" algn="l">
              <a:lnSpc>
                <a:spcPct val="110000"/>
              </a:lnSpc>
              <a:spcBef>
                <a:spcPts val="900"/>
              </a:spcBef>
              <a:spcAft>
                <a:spcPts val="0"/>
              </a:spcAft>
              <a:buClr>
                <a:schemeClr val="lt1"/>
              </a:buClr>
              <a:buSzPts val="1800"/>
              <a:buChar char="•"/>
              <a:defRPr/>
            </a:lvl4pPr>
            <a:lvl5pPr marL="2286000" lvl="4" indent="-342900" algn="l">
              <a:lnSpc>
                <a:spcPct val="110000"/>
              </a:lnSpc>
              <a:spcBef>
                <a:spcPts val="9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9"/>
          <p:cNvSpPr txBox="1">
            <a:spLocks noGrp="1"/>
          </p:cNvSpPr>
          <p:nvPr>
            <p:ph type="body" idx="2"/>
          </p:nvPr>
        </p:nvSpPr>
        <p:spPr>
          <a:xfrm>
            <a:off x="6172200" y="1630496"/>
            <a:ext cx="5181600" cy="4535450"/>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900"/>
              </a:spcBef>
              <a:spcAft>
                <a:spcPts val="0"/>
              </a:spcAft>
              <a:buClr>
                <a:schemeClr val="lt1"/>
              </a:buClr>
              <a:buSzPts val="1800"/>
              <a:buChar char="•"/>
              <a:defRPr/>
            </a:lvl1pPr>
            <a:lvl2pPr marL="914400" lvl="1" indent="-342900" algn="l">
              <a:lnSpc>
                <a:spcPct val="110000"/>
              </a:lnSpc>
              <a:spcBef>
                <a:spcPts val="900"/>
              </a:spcBef>
              <a:spcAft>
                <a:spcPts val="0"/>
              </a:spcAft>
              <a:buClr>
                <a:schemeClr val="lt1"/>
              </a:buClr>
              <a:buSzPts val="1800"/>
              <a:buChar char="−"/>
              <a:defRPr/>
            </a:lvl2pPr>
            <a:lvl3pPr marL="1371600" lvl="2" indent="-342900" algn="l">
              <a:lnSpc>
                <a:spcPct val="110000"/>
              </a:lnSpc>
              <a:spcBef>
                <a:spcPts val="900"/>
              </a:spcBef>
              <a:spcAft>
                <a:spcPts val="0"/>
              </a:spcAft>
              <a:buClr>
                <a:schemeClr val="lt1"/>
              </a:buClr>
              <a:buSzPts val="1800"/>
              <a:buChar char="•"/>
              <a:defRPr/>
            </a:lvl3pPr>
            <a:lvl4pPr marL="1828800" lvl="3" indent="-342900" algn="l">
              <a:lnSpc>
                <a:spcPct val="110000"/>
              </a:lnSpc>
              <a:spcBef>
                <a:spcPts val="900"/>
              </a:spcBef>
              <a:spcAft>
                <a:spcPts val="0"/>
              </a:spcAft>
              <a:buClr>
                <a:schemeClr val="lt1"/>
              </a:buClr>
              <a:buSzPts val="1800"/>
              <a:buChar char="•"/>
              <a:defRPr/>
            </a:lvl4pPr>
            <a:lvl5pPr marL="2286000" lvl="4" indent="-342900" algn="l">
              <a:lnSpc>
                <a:spcPct val="110000"/>
              </a:lnSpc>
              <a:spcBef>
                <a:spcPts val="9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2805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8200" y="708212"/>
            <a:ext cx="10515600" cy="788834"/>
          </a:xfrm>
          <a:prstGeom prst="rect">
            <a:avLst/>
          </a:prstGeom>
          <a:noFill/>
          <a:ln>
            <a:noFill/>
          </a:ln>
        </p:spPr>
        <p:txBody>
          <a:bodyPr spcFirstLastPara="1" wrap="square" lIns="91425" tIns="45700" rIns="91425" bIns="45700" anchor="t" anchorCtr="0">
            <a:noAutofit/>
          </a:bodyPr>
          <a:lstStyle>
            <a:lvl1pPr lvl="0" algn="l">
              <a:lnSpc>
                <a:spcPct val="11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8200" y="2295939"/>
            <a:ext cx="5181600" cy="3859250"/>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900"/>
              </a:spcBef>
              <a:spcAft>
                <a:spcPts val="0"/>
              </a:spcAft>
              <a:buClr>
                <a:schemeClr val="lt1"/>
              </a:buClr>
              <a:buSzPts val="1800"/>
              <a:buChar char="•"/>
              <a:defRPr/>
            </a:lvl1pPr>
            <a:lvl2pPr marL="914400" lvl="1" indent="-342900" algn="l">
              <a:lnSpc>
                <a:spcPct val="110000"/>
              </a:lnSpc>
              <a:spcBef>
                <a:spcPts val="900"/>
              </a:spcBef>
              <a:spcAft>
                <a:spcPts val="0"/>
              </a:spcAft>
              <a:buClr>
                <a:schemeClr val="lt1"/>
              </a:buClr>
              <a:buSzPts val="1800"/>
              <a:buChar char="−"/>
              <a:defRPr/>
            </a:lvl2pPr>
            <a:lvl3pPr marL="1371600" lvl="2" indent="-342900" algn="l">
              <a:lnSpc>
                <a:spcPct val="110000"/>
              </a:lnSpc>
              <a:spcBef>
                <a:spcPts val="900"/>
              </a:spcBef>
              <a:spcAft>
                <a:spcPts val="0"/>
              </a:spcAft>
              <a:buClr>
                <a:schemeClr val="lt1"/>
              </a:buClr>
              <a:buSzPts val="1800"/>
              <a:buChar char="•"/>
              <a:defRPr/>
            </a:lvl3pPr>
            <a:lvl4pPr marL="1828800" lvl="3" indent="-342900" algn="l">
              <a:lnSpc>
                <a:spcPct val="110000"/>
              </a:lnSpc>
              <a:spcBef>
                <a:spcPts val="900"/>
              </a:spcBef>
              <a:spcAft>
                <a:spcPts val="0"/>
              </a:spcAft>
              <a:buClr>
                <a:schemeClr val="lt1"/>
              </a:buClr>
              <a:buSzPts val="1800"/>
              <a:buChar char="•"/>
              <a:defRPr/>
            </a:lvl4pPr>
            <a:lvl5pPr marL="2286000" lvl="4" indent="-342900" algn="l">
              <a:lnSpc>
                <a:spcPct val="110000"/>
              </a:lnSpc>
              <a:spcBef>
                <a:spcPts val="9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0"/>
          <p:cNvSpPr txBox="1">
            <a:spLocks noGrp="1"/>
          </p:cNvSpPr>
          <p:nvPr>
            <p:ph type="body" idx="2"/>
          </p:nvPr>
        </p:nvSpPr>
        <p:spPr>
          <a:xfrm>
            <a:off x="6172200" y="2295939"/>
            <a:ext cx="5181600" cy="3859250"/>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900"/>
              </a:spcBef>
              <a:spcAft>
                <a:spcPts val="0"/>
              </a:spcAft>
              <a:buClr>
                <a:schemeClr val="lt1"/>
              </a:buClr>
              <a:buSzPts val="1800"/>
              <a:buChar char="•"/>
              <a:defRPr/>
            </a:lvl1pPr>
            <a:lvl2pPr marL="914400" lvl="1" indent="-342900" algn="l">
              <a:lnSpc>
                <a:spcPct val="110000"/>
              </a:lnSpc>
              <a:spcBef>
                <a:spcPts val="900"/>
              </a:spcBef>
              <a:spcAft>
                <a:spcPts val="0"/>
              </a:spcAft>
              <a:buClr>
                <a:schemeClr val="lt1"/>
              </a:buClr>
              <a:buSzPts val="1800"/>
              <a:buChar char="−"/>
              <a:defRPr/>
            </a:lvl2pPr>
            <a:lvl3pPr marL="1371600" lvl="2" indent="-342900" algn="l">
              <a:lnSpc>
                <a:spcPct val="110000"/>
              </a:lnSpc>
              <a:spcBef>
                <a:spcPts val="900"/>
              </a:spcBef>
              <a:spcAft>
                <a:spcPts val="0"/>
              </a:spcAft>
              <a:buClr>
                <a:schemeClr val="lt1"/>
              </a:buClr>
              <a:buSzPts val="1800"/>
              <a:buChar char="•"/>
              <a:defRPr/>
            </a:lvl3pPr>
            <a:lvl4pPr marL="1828800" lvl="3" indent="-342900" algn="l">
              <a:lnSpc>
                <a:spcPct val="110000"/>
              </a:lnSpc>
              <a:spcBef>
                <a:spcPts val="900"/>
              </a:spcBef>
              <a:spcAft>
                <a:spcPts val="0"/>
              </a:spcAft>
              <a:buClr>
                <a:schemeClr val="lt1"/>
              </a:buClr>
              <a:buSzPts val="1800"/>
              <a:buChar char="•"/>
              <a:defRPr/>
            </a:lvl4pPr>
            <a:lvl5pPr marL="2286000" lvl="4" indent="-342900" algn="l">
              <a:lnSpc>
                <a:spcPct val="110000"/>
              </a:lnSpc>
              <a:spcBef>
                <a:spcPts val="9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838200" y="1628383"/>
            <a:ext cx="10515600" cy="667555"/>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B1C6EB"/>
              </a:buClr>
              <a:buSzPts val="2400"/>
              <a:buNone/>
              <a:defRPr sz="2400" b="0">
                <a:solidFill>
                  <a:srgbClr val="B1C6EB"/>
                </a:solidFill>
                <a:latin typeface="Arial"/>
                <a:ea typeface="Arial"/>
                <a:cs typeface="Arial"/>
                <a:sym typeface="Arial"/>
              </a:defRPr>
            </a:lvl1pPr>
            <a:lvl2pPr marL="914400" lvl="1" indent="-228600" algn="l">
              <a:lnSpc>
                <a:spcPct val="110000"/>
              </a:lnSpc>
              <a:spcBef>
                <a:spcPts val="0"/>
              </a:spcBef>
              <a:spcAft>
                <a:spcPts val="0"/>
              </a:spcAft>
              <a:buClr>
                <a:schemeClr val="accent1"/>
              </a:buClr>
              <a:buSzPts val="2000"/>
              <a:buNone/>
              <a:defRPr sz="2000" b="0">
                <a:solidFill>
                  <a:schemeClr val="accent1"/>
                </a:solidFill>
                <a:latin typeface="Arial"/>
                <a:ea typeface="Arial"/>
                <a:cs typeface="Arial"/>
                <a:sym typeface="Arial"/>
              </a:defRPr>
            </a:lvl2pPr>
            <a:lvl3pPr marL="1371600" lvl="2" indent="-228600" algn="l">
              <a:lnSpc>
                <a:spcPct val="110000"/>
              </a:lnSpc>
              <a:spcBef>
                <a:spcPts val="0"/>
              </a:spcBef>
              <a:spcAft>
                <a:spcPts val="0"/>
              </a:spcAft>
              <a:buClr>
                <a:schemeClr val="accent1"/>
              </a:buClr>
              <a:buSzPts val="2000"/>
              <a:buNone/>
              <a:defRPr sz="2000" b="0">
                <a:solidFill>
                  <a:schemeClr val="accent1"/>
                </a:solidFill>
                <a:latin typeface="Arial"/>
                <a:ea typeface="Arial"/>
                <a:cs typeface="Arial"/>
                <a:sym typeface="Arial"/>
              </a:defRPr>
            </a:lvl3pPr>
            <a:lvl4pPr marL="1828800" lvl="3" indent="-228600" algn="l">
              <a:lnSpc>
                <a:spcPct val="110000"/>
              </a:lnSpc>
              <a:spcBef>
                <a:spcPts val="0"/>
              </a:spcBef>
              <a:spcAft>
                <a:spcPts val="0"/>
              </a:spcAft>
              <a:buClr>
                <a:schemeClr val="accent1"/>
              </a:buClr>
              <a:buSzPts val="2000"/>
              <a:buNone/>
              <a:defRPr sz="2000" b="0">
                <a:solidFill>
                  <a:schemeClr val="accent1"/>
                </a:solidFill>
                <a:latin typeface="Arial"/>
                <a:ea typeface="Arial"/>
                <a:cs typeface="Arial"/>
                <a:sym typeface="Arial"/>
              </a:defRPr>
            </a:lvl4pPr>
            <a:lvl5pPr marL="2286000" lvl="4" indent="-228600" algn="l">
              <a:lnSpc>
                <a:spcPct val="110000"/>
              </a:lnSpc>
              <a:spcBef>
                <a:spcPts val="0"/>
              </a:spcBef>
              <a:spcAft>
                <a:spcPts val="0"/>
              </a:spcAft>
              <a:buClr>
                <a:schemeClr val="accent1"/>
              </a:buClr>
              <a:buSzPts val="2000"/>
              <a:buNone/>
              <a:defRPr sz="2000" b="0">
                <a:solidFill>
                  <a:schemeClr val="accen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1603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41"/>
          <p:cNvSpPr txBox="1">
            <a:spLocks noGrp="1"/>
          </p:cNvSpPr>
          <p:nvPr>
            <p:ph type="title"/>
          </p:nvPr>
        </p:nvSpPr>
        <p:spPr>
          <a:xfrm>
            <a:off x="839788" y="708212"/>
            <a:ext cx="10515600" cy="785894"/>
          </a:xfrm>
          <a:prstGeom prst="rect">
            <a:avLst/>
          </a:prstGeom>
          <a:noFill/>
          <a:ln>
            <a:noFill/>
          </a:ln>
        </p:spPr>
        <p:txBody>
          <a:bodyPr spcFirstLastPara="1" wrap="square" lIns="91425" tIns="45700" rIns="91425" bIns="45700" anchor="t" anchorCtr="0">
            <a:noAutofit/>
          </a:bodyPr>
          <a:lstStyle>
            <a:lvl1pPr lvl="0" algn="l">
              <a:lnSpc>
                <a:spcPct val="11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1"/>
          <p:cNvSpPr txBox="1">
            <a:spLocks noGrp="1"/>
          </p:cNvSpPr>
          <p:nvPr>
            <p:ph type="body" idx="1"/>
          </p:nvPr>
        </p:nvSpPr>
        <p:spPr>
          <a:xfrm>
            <a:off x="839789" y="1557193"/>
            <a:ext cx="5157787" cy="697509"/>
          </a:xfrm>
          <a:prstGeom prst="rect">
            <a:avLst/>
          </a:prstGeom>
          <a:solidFill>
            <a:schemeClr val="accent2"/>
          </a:solidFill>
          <a:ln>
            <a:noFill/>
          </a:ln>
        </p:spPr>
        <p:txBody>
          <a:bodyPr spcFirstLastPara="1" wrap="square" lIns="91425" tIns="45700" rIns="91425" bIns="45700" anchor="ctr" anchorCtr="0">
            <a:noAutofit/>
          </a:bodyPr>
          <a:lstStyle>
            <a:lvl1pPr marL="457200" lvl="0" indent="-228600" algn="l">
              <a:lnSpc>
                <a:spcPct val="110000"/>
              </a:lnSpc>
              <a:spcBef>
                <a:spcPts val="900"/>
              </a:spcBef>
              <a:spcAft>
                <a:spcPts val="0"/>
              </a:spcAft>
              <a:buClr>
                <a:schemeClr val="lt1"/>
              </a:buClr>
              <a:buSzPts val="2000"/>
              <a:buNone/>
              <a:defRPr sz="2000" b="0">
                <a:solidFill>
                  <a:schemeClr val="lt1"/>
                </a:solidFill>
              </a:defRPr>
            </a:lvl1pPr>
            <a:lvl2pPr marL="914400" lvl="1" indent="-228600" algn="l">
              <a:lnSpc>
                <a:spcPct val="110000"/>
              </a:lnSpc>
              <a:spcBef>
                <a:spcPts val="900"/>
              </a:spcBef>
              <a:spcAft>
                <a:spcPts val="0"/>
              </a:spcAft>
              <a:buClr>
                <a:schemeClr val="lt1"/>
              </a:buClr>
              <a:buSzPts val="2000"/>
              <a:buNone/>
              <a:defRPr sz="2000" b="1"/>
            </a:lvl2pPr>
            <a:lvl3pPr marL="1371600" lvl="2" indent="-228600" algn="l">
              <a:lnSpc>
                <a:spcPct val="110000"/>
              </a:lnSpc>
              <a:spcBef>
                <a:spcPts val="900"/>
              </a:spcBef>
              <a:spcAft>
                <a:spcPts val="0"/>
              </a:spcAft>
              <a:buClr>
                <a:schemeClr val="lt1"/>
              </a:buClr>
              <a:buSzPts val="1800"/>
              <a:buNone/>
              <a:defRPr sz="1800" b="1"/>
            </a:lvl3pPr>
            <a:lvl4pPr marL="1828800" lvl="3" indent="-228600" algn="l">
              <a:lnSpc>
                <a:spcPct val="110000"/>
              </a:lnSpc>
              <a:spcBef>
                <a:spcPts val="900"/>
              </a:spcBef>
              <a:spcAft>
                <a:spcPts val="0"/>
              </a:spcAft>
              <a:buClr>
                <a:schemeClr val="lt1"/>
              </a:buClr>
              <a:buSzPts val="1600"/>
              <a:buNone/>
              <a:defRPr sz="1600" b="1"/>
            </a:lvl4pPr>
            <a:lvl5pPr marL="2286000" lvl="4" indent="-228600" algn="l">
              <a:lnSpc>
                <a:spcPct val="110000"/>
              </a:lnSpc>
              <a:spcBef>
                <a:spcPts val="9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41"/>
          <p:cNvSpPr txBox="1">
            <a:spLocks noGrp="1"/>
          </p:cNvSpPr>
          <p:nvPr>
            <p:ph type="body" idx="2"/>
          </p:nvPr>
        </p:nvSpPr>
        <p:spPr>
          <a:xfrm>
            <a:off x="839789" y="2317789"/>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900"/>
              </a:spcBef>
              <a:spcAft>
                <a:spcPts val="0"/>
              </a:spcAft>
              <a:buClr>
                <a:schemeClr val="lt1"/>
              </a:buClr>
              <a:buSzPts val="1800"/>
              <a:buChar char="•"/>
              <a:defRPr/>
            </a:lvl1pPr>
            <a:lvl2pPr marL="914400" lvl="1" indent="-342900" algn="l">
              <a:lnSpc>
                <a:spcPct val="110000"/>
              </a:lnSpc>
              <a:spcBef>
                <a:spcPts val="900"/>
              </a:spcBef>
              <a:spcAft>
                <a:spcPts val="0"/>
              </a:spcAft>
              <a:buClr>
                <a:schemeClr val="lt1"/>
              </a:buClr>
              <a:buSzPts val="1800"/>
              <a:buChar char="−"/>
              <a:defRPr/>
            </a:lvl2pPr>
            <a:lvl3pPr marL="1371600" lvl="2" indent="-342900" algn="l">
              <a:lnSpc>
                <a:spcPct val="110000"/>
              </a:lnSpc>
              <a:spcBef>
                <a:spcPts val="900"/>
              </a:spcBef>
              <a:spcAft>
                <a:spcPts val="0"/>
              </a:spcAft>
              <a:buClr>
                <a:schemeClr val="lt1"/>
              </a:buClr>
              <a:buSzPts val="1800"/>
              <a:buChar char="•"/>
              <a:defRPr/>
            </a:lvl3pPr>
            <a:lvl4pPr marL="1828800" lvl="3" indent="-342900" algn="l">
              <a:lnSpc>
                <a:spcPct val="110000"/>
              </a:lnSpc>
              <a:spcBef>
                <a:spcPts val="900"/>
              </a:spcBef>
              <a:spcAft>
                <a:spcPts val="0"/>
              </a:spcAft>
              <a:buClr>
                <a:schemeClr val="lt1"/>
              </a:buClr>
              <a:buSzPts val="1800"/>
              <a:buChar char="•"/>
              <a:defRPr/>
            </a:lvl4pPr>
            <a:lvl5pPr marL="2286000" lvl="4" indent="-342900" algn="l">
              <a:lnSpc>
                <a:spcPct val="110000"/>
              </a:lnSpc>
              <a:spcBef>
                <a:spcPts val="9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1"/>
          <p:cNvSpPr txBox="1">
            <a:spLocks noGrp="1"/>
          </p:cNvSpPr>
          <p:nvPr>
            <p:ph type="body" idx="3"/>
          </p:nvPr>
        </p:nvSpPr>
        <p:spPr>
          <a:xfrm>
            <a:off x="6172201" y="1557193"/>
            <a:ext cx="5183188" cy="697509"/>
          </a:xfrm>
          <a:prstGeom prst="rect">
            <a:avLst/>
          </a:prstGeom>
          <a:solidFill>
            <a:schemeClr val="accent2"/>
          </a:solidFill>
          <a:ln>
            <a:noFill/>
          </a:ln>
        </p:spPr>
        <p:txBody>
          <a:bodyPr spcFirstLastPara="1" wrap="square" lIns="91425" tIns="45700" rIns="91425" bIns="45700" anchor="ctr" anchorCtr="0">
            <a:noAutofit/>
          </a:bodyPr>
          <a:lstStyle>
            <a:lvl1pPr marL="457200" lvl="0" indent="-228600" algn="l">
              <a:lnSpc>
                <a:spcPct val="110000"/>
              </a:lnSpc>
              <a:spcBef>
                <a:spcPts val="900"/>
              </a:spcBef>
              <a:spcAft>
                <a:spcPts val="0"/>
              </a:spcAft>
              <a:buClr>
                <a:schemeClr val="lt1"/>
              </a:buClr>
              <a:buSzPts val="2000"/>
              <a:buNone/>
              <a:defRPr sz="2000" b="0">
                <a:solidFill>
                  <a:schemeClr val="lt1"/>
                </a:solidFill>
              </a:defRPr>
            </a:lvl1pPr>
            <a:lvl2pPr marL="914400" lvl="1" indent="-228600" algn="l">
              <a:lnSpc>
                <a:spcPct val="110000"/>
              </a:lnSpc>
              <a:spcBef>
                <a:spcPts val="900"/>
              </a:spcBef>
              <a:spcAft>
                <a:spcPts val="0"/>
              </a:spcAft>
              <a:buClr>
                <a:schemeClr val="lt1"/>
              </a:buClr>
              <a:buSzPts val="2000"/>
              <a:buNone/>
              <a:defRPr sz="2000" b="1"/>
            </a:lvl2pPr>
            <a:lvl3pPr marL="1371600" lvl="2" indent="-228600" algn="l">
              <a:lnSpc>
                <a:spcPct val="110000"/>
              </a:lnSpc>
              <a:spcBef>
                <a:spcPts val="900"/>
              </a:spcBef>
              <a:spcAft>
                <a:spcPts val="0"/>
              </a:spcAft>
              <a:buClr>
                <a:schemeClr val="lt1"/>
              </a:buClr>
              <a:buSzPts val="1800"/>
              <a:buNone/>
              <a:defRPr sz="1800" b="1"/>
            </a:lvl3pPr>
            <a:lvl4pPr marL="1828800" lvl="3" indent="-228600" algn="l">
              <a:lnSpc>
                <a:spcPct val="110000"/>
              </a:lnSpc>
              <a:spcBef>
                <a:spcPts val="900"/>
              </a:spcBef>
              <a:spcAft>
                <a:spcPts val="0"/>
              </a:spcAft>
              <a:buClr>
                <a:schemeClr val="lt1"/>
              </a:buClr>
              <a:buSzPts val="1600"/>
              <a:buNone/>
              <a:defRPr sz="1600" b="1"/>
            </a:lvl4pPr>
            <a:lvl5pPr marL="2286000" lvl="4" indent="-228600" algn="l">
              <a:lnSpc>
                <a:spcPct val="110000"/>
              </a:lnSpc>
              <a:spcBef>
                <a:spcPts val="9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41"/>
          <p:cNvSpPr txBox="1">
            <a:spLocks noGrp="1"/>
          </p:cNvSpPr>
          <p:nvPr>
            <p:ph type="body" idx="4"/>
          </p:nvPr>
        </p:nvSpPr>
        <p:spPr>
          <a:xfrm>
            <a:off x="6172201" y="2317789"/>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900"/>
              </a:spcBef>
              <a:spcAft>
                <a:spcPts val="0"/>
              </a:spcAft>
              <a:buClr>
                <a:schemeClr val="lt1"/>
              </a:buClr>
              <a:buSzPts val="1800"/>
              <a:buChar char="•"/>
              <a:defRPr/>
            </a:lvl1pPr>
            <a:lvl2pPr marL="914400" lvl="1" indent="-342900" algn="l">
              <a:lnSpc>
                <a:spcPct val="110000"/>
              </a:lnSpc>
              <a:spcBef>
                <a:spcPts val="900"/>
              </a:spcBef>
              <a:spcAft>
                <a:spcPts val="0"/>
              </a:spcAft>
              <a:buClr>
                <a:schemeClr val="lt1"/>
              </a:buClr>
              <a:buSzPts val="1800"/>
              <a:buChar char="−"/>
              <a:defRPr/>
            </a:lvl2pPr>
            <a:lvl3pPr marL="1371600" lvl="2" indent="-342900" algn="l">
              <a:lnSpc>
                <a:spcPct val="110000"/>
              </a:lnSpc>
              <a:spcBef>
                <a:spcPts val="900"/>
              </a:spcBef>
              <a:spcAft>
                <a:spcPts val="0"/>
              </a:spcAft>
              <a:buClr>
                <a:schemeClr val="lt1"/>
              </a:buClr>
              <a:buSzPts val="1800"/>
              <a:buChar char="•"/>
              <a:defRPr/>
            </a:lvl3pPr>
            <a:lvl4pPr marL="1828800" lvl="3" indent="-342900" algn="l">
              <a:lnSpc>
                <a:spcPct val="110000"/>
              </a:lnSpc>
              <a:spcBef>
                <a:spcPts val="900"/>
              </a:spcBef>
              <a:spcAft>
                <a:spcPts val="0"/>
              </a:spcAft>
              <a:buClr>
                <a:schemeClr val="lt1"/>
              </a:buClr>
              <a:buSzPts val="1800"/>
              <a:buChar char="•"/>
              <a:defRPr/>
            </a:lvl4pPr>
            <a:lvl5pPr marL="2286000" lvl="4" indent="-342900" algn="l">
              <a:lnSpc>
                <a:spcPct val="110000"/>
              </a:lnSpc>
              <a:spcBef>
                <a:spcPts val="9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6202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51"/>
        <p:cNvGrpSpPr/>
        <p:nvPr/>
      </p:nvGrpSpPr>
      <p:grpSpPr>
        <a:xfrm>
          <a:off x="0" y="0"/>
          <a:ext cx="0" cy="0"/>
          <a:chOff x="0" y="0"/>
          <a:chExt cx="0" cy="0"/>
        </a:xfrm>
      </p:grpSpPr>
      <p:sp>
        <p:nvSpPr>
          <p:cNvPr id="52" name="Google Shape;52;p42"/>
          <p:cNvSpPr/>
          <p:nvPr/>
        </p:nvSpPr>
        <p:spPr>
          <a:xfrm>
            <a:off x="320040" y="321378"/>
            <a:ext cx="11551920" cy="249868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53" name="Google Shape;53;p42"/>
          <p:cNvSpPr txBox="1">
            <a:spLocks noGrp="1"/>
          </p:cNvSpPr>
          <p:nvPr>
            <p:ph type="title"/>
          </p:nvPr>
        </p:nvSpPr>
        <p:spPr>
          <a:xfrm>
            <a:off x="839788" y="708212"/>
            <a:ext cx="10515600" cy="785894"/>
          </a:xfrm>
          <a:prstGeom prst="rect">
            <a:avLst/>
          </a:prstGeom>
          <a:noFill/>
          <a:ln>
            <a:noFill/>
          </a:ln>
        </p:spPr>
        <p:txBody>
          <a:bodyPr spcFirstLastPara="1" wrap="square" lIns="91425" tIns="45700" rIns="91425" bIns="45700" anchor="t" anchorCtr="0">
            <a:noAutofit/>
          </a:bodyPr>
          <a:lstStyle>
            <a:lvl1pPr lvl="0" algn="l">
              <a:lnSpc>
                <a:spcPct val="11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42"/>
          <p:cNvSpPr txBox="1">
            <a:spLocks noGrp="1"/>
          </p:cNvSpPr>
          <p:nvPr>
            <p:ph type="body" idx="1"/>
          </p:nvPr>
        </p:nvSpPr>
        <p:spPr>
          <a:xfrm>
            <a:off x="1552318" y="2956067"/>
            <a:ext cx="4015241" cy="697509"/>
          </a:xfrm>
          <a:prstGeom prst="rect">
            <a:avLst/>
          </a:prstGeom>
          <a:noFill/>
          <a:ln>
            <a:noFill/>
          </a:ln>
        </p:spPr>
        <p:txBody>
          <a:bodyPr spcFirstLastPara="1" wrap="square" lIns="91425" tIns="45700" rIns="91425" bIns="45700" anchor="b" anchorCtr="0">
            <a:noAutofit/>
          </a:bodyPr>
          <a:lstStyle>
            <a:lvl1pPr marL="457200" lvl="0" indent="-228600" algn="ctr">
              <a:lnSpc>
                <a:spcPct val="110000"/>
              </a:lnSpc>
              <a:spcBef>
                <a:spcPts val="900"/>
              </a:spcBef>
              <a:spcAft>
                <a:spcPts val="0"/>
              </a:spcAft>
              <a:buClr>
                <a:schemeClr val="accent3"/>
              </a:buClr>
              <a:buSzPts val="2400"/>
              <a:buNone/>
              <a:defRPr sz="2400" b="1">
                <a:solidFill>
                  <a:schemeClr val="accent3"/>
                </a:solidFill>
              </a:defRPr>
            </a:lvl1pPr>
            <a:lvl2pPr marL="914400" lvl="1" indent="-228600" algn="l">
              <a:lnSpc>
                <a:spcPct val="110000"/>
              </a:lnSpc>
              <a:spcBef>
                <a:spcPts val="900"/>
              </a:spcBef>
              <a:spcAft>
                <a:spcPts val="0"/>
              </a:spcAft>
              <a:buClr>
                <a:schemeClr val="lt1"/>
              </a:buClr>
              <a:buSzPts val="2000"/>
              <a:buNone/>
              <a:defRPr sz="2000" b="1"/>
            </a:lvl2pPr>
            <a:lvl3pPr marL="1371600" lvl="2" indent="-228600" algn="l">
              <a:lnSpc>
                <a:spcPct val="110000"/>
              </a:lnSpc>
              <a:spcBef>
                <a:spcPts val="900"/>
              </a:spcBef>
              <a:spcAft>
                <a:spcPts val="0"/>
              </a:spcAft>
              <a:buClr>
                <a:schemeClr val="lt1"/>
              </a:buClr>
              <a:buSzPts val="1800"/>
              <a:buNone/>
              <a:defRPr sz="1800" b="1"/>
            </a:lvl3pPr>
            <a:lvl4pPr marL="1828800" lvl="3" indent="-228600" algn="l">
              <a:lnSpc>
                <a:spcPct val="110000"/>
              </a:lnSpc>
              <a:spcBef>
                <a:spcPts val="900"/>
              </a:spcBef>
              <a:spcAft>
                <a:spcPts val="0"/>
              </a:spcAft>
              <a:buClr>
                <a:schemeClr val="lt1"/>
              </a:buClr>
              <a:buSzPts val="1600"/>
              <a:buNone/>
              <a:defRPr sz="1600" b="1"/>
            </a:lvl4pPr>
            <a:lvl5pPr marL="2286000" lvl="4" indent="-228600" algn="l">
              <a:lnSpc>
                <a:spcPct val="110000"/>
              </a:lnSpc>
              <a:spcBef>
                <a:spcPts val="9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42"/>
          <p:cNvSpPr txBox="1">
            <a:spLocks noGrp="1"/>
          </p:cNvSpPr>
          <p:nvPr>
            <p:ph type="body" idx="2"/>
          </p:nvPr>
        </p:nvSpPr>
        <p:spPr>
          <a:xfrm>
            <a:off x="1552318" y="3716664"/>
            <a:ext cx="4015241" cy="2498686"/>
          </a:xfrm>
          <a:prstGeom prst="rect">
            <a:avLst/>
          </a:prstGeom>
          <a:noFill/>
          <a:ln>
            <a:noFill/>
          </a:ln>
        </p:spPr>
        <p:txBody>
          <a:bodyPr spcFirstLastPara="1" wrap="square" lIns="91425" tIns="45700" rIns="91425" bIns="45700" anchor="t" anchorCtr="0">
            <a:noAutofit/>
          </a:bodyPr>
          <a:lstStyle>
            <a:lvl1pPr marL="457200" lvl="0" indent="-228600" algn="ctr">
              <a:lnSpc>
                <a:spcPct val="110000"/>
              </a:lnSpc>
              <a:spcBef>
                <a:spcPts val="900"/>
              </a:spcBef>
              <a:spcAft>
                <a:spcPts val="0"/>
              </a:spcAft>
              <a:buClr>
                <a:schemeClr val="dk2"/>
              </a:buClr>
              <a:buSzPts val="2000"/>
              <a:buNone/>
              <a:defRPr sz="2000">
                <a:solidFill>
                  <a:schemeClr val="dk2"/>
                </a:solidFill>
              </a:defRPr>
            </a:lvl1pPr>
            <a:lvl2pPr marL="914400" lvl="1" indent="-228600" algn="l">
              <a:lnSpc>
                <a:spcPct val="110000"/>
              </a:lnSpc>
              <a:spcBef>
                <a:spcPts val="900"/>
              </a:spcBef>
              <a:spcAft>
                <a:spcPts val="0"/>
              </a:spcAft>
              <a:buClr>
                <a:schemeClr val="lt1"/>
              </a:buClr>
              <a:buSzPts val="1800"/>
              <a:buNone/>
              <a:defRPr sz="1800"/>
            </a:lvl2pPr>
            <a:lvl3pPr marL="1371600" lvl="2" indent="-228600" algn="l">
              <a:lnSpc>
                <a:spcPct val="110000"/>
              </a:lnSpc>
              <a:spcBef>
                <a:spcPts val="900"/>
              </a:spcBef>
              <a:spcAft>
                <a:spcPts val="0"/>
              </a:spcAft>
              <a:buClr>
                <a:schemeClr val="lt1"/>
              </a:buClr>
              <a:buSzPts val="1600"/>
              <a:buNone/>
              <a:defRPr sz="1600"/>
            </a:lvl3pPr>
            <a:lvl4pPr marL="1828800" lvl="3" indent="-228600" algn="l">
              <a:lnSpc>
                <a:spcPct val="110000"/>
              </a:lnSpc>
              <a:spcBef>
                <a:spcPts val="900"/>
              </a:spcBef>
              <a:spcAft>
                <a:spcPts val="0"/>
              </a:spcAft>
              <a:buClr>
                <a:schemeClr val="lt1"/>
              </a:buClr>
              <a:buSzPts val="1400"/>
              <a:buNone/>
              <a:defRPr sz="1400"/>
            </a:lvl4pPr>
            <a:lvl5pPr marL="2286000" lvl="4" indent="-228600" algn="l">
              <a:lnSpc>
                <a:spcPct val="110000"/>
              </a:lnSpc>
              <a:spcBef>
                <a:spcPts val="900"/>
              </a:spcBef>
              <a:spcAft>
                <a:spcPts val="0"/>
              </a:spcAft>
              <a:buClr>
                <a:schemeClr val="lt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42"/>
          <p:cNvSpPr txBox="1">
            <a:spLocks noGrp="1"/>
          </p:cNvSpPr>
          <p:nvPr>
            <p:ph type="body" idx="3"/>
          </p:nvPr>
        </p:nvSpPr>
        <p:spPr>
          <a:xfrm>
            <a:off x="6624443" y="2956067"/>
            <a:ext cx="4035015" cy="697509"/>
          </a:xfrm>
          <a:prstGeom prst="rect">
            <a:avLst/>
          </a:prstGeom>
          <a:noFill/>
          <a:ln>
            <a:noFill/>
          </a:ln>
        </p:spPr>
        <p:txBody>
          <a:bodyPr spcFirstLastPara="1" wrap="square" lIns="91425" tIns="45700" rIns="91425" bIns="45700" anchor="b" anchorCtr="0">
            <a:noAutofit/>
          </a:bodyPr>
          <a:lstStyle>
            <a:lvl1pPr marL="457200" lvl="0" indent="-228600" algn="ctr">
              <a:lnSpc>
                <a:spcPct val="110000"/>
              </a:lnSpc>
              <a:spcBef>
                <a:spcPts val="900"/>
              </a:spcBef>
              <a:spcAft>
                <a:spcPts val="0"/>
              </a:spcAft>
              <a:buClr>
                <a:schemeClr val="accent3"/>
              </a:buClr>
              <a:buSzPts val="2400"/>
              <a:buNone/>
              <a:defRPr sz="2400" b="1">
                <a:solidFill>
                  <a:schemeClr val="accent3"/>
                </a:solidFill>
              </a:defRPr>
            </a:lvl1pPr>
            <a:lvl2pPr marL="914400" lvl="1" indent="-228600" algn="l">
              <a:lnSpc>
                <a:spcPct val="110000"/>
              </a:lnSpc>
              <a:spcBef>
                <a:spcPts val="900"/>
              </a:spcBef>
              <a:spcAft>
                <a:spcPts val="0"/>
              </a:spcAft>
              <a:buClr>
                <a:schemeClr val="lt1"/>
              </a:buClr>
              <a:buSzPts val="2000"/>
              <a:buNone/>
              <a:defRPr sz="2000" b="1"/>
            </a:lvl2pPr>
            <a:lvl3pPr marL="1371600" lvl="2" indent="-228600" algn="l">
              <a:lnSpc>
                <a:spcPct val="110000"/>
              </a:lnSpc>
              <a:spcBef>
                <a:spcPts val="900"/>
              </a:spcBef>
              <a:spcAft>
                <a:spcPts val="0"/>
              </a:spcAft>
              <a:buClr>
                <a:schemeClr val="lt1"/>
              </a:buClr>
              <a:buSzPts val="1800"/>
              <a:buNone/>
              <a:defRPr sz="1800" b="1"/>
            </a:lvl3pPr>
            <a:lvl4pPr marL="1828800" lvl="3" indent="-228600" algn="l">
              <a:lnSpc>
                <a:spcPct val="110000"/>
              </a:lnSpc>
              <a:spcBef>
                <a:spcPts val="900"/>
              </a:spcBef>
              <a:spcAft>
                <a:spcPts val="0"/>
              </a:spcAft>
              <a:buClr>
                <a:schemeClr val="lt1"/>
              </a:buClr>
              <a:buSzPts val="1600"/>
              <a:buNone/>
              <a:defRPr sz="1600" b="1"/>
            </a:lvl4pPr>
            <a:lvl5pPr marL="2286000" lvl="4" indent="-228600" algn="l">
              <a:lnSpc>
                <a:spcPct val="110000"/>
              </a:lnSpc>
              <a:spcBef>
                <a:spcPts val="9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42"/>
          <p:cNvSpPr txBox="1">
            <a:spLocks noGrp="1"/>
          </p:cNvSpPr>
          <p:nvPr>
            <p:ph type="body" idx="4"/>
          </p:nvPr>
        </p:nvSpPr>
        <p:spPr>
          <a:xfrm>
            <a:off x="6624443" y="3716664"/>
            <a:ext cx="4035015" cy="2498686"/>
          </a:xfrm>
          <a:prstGeom prst="rect">
            <a:avLst/>
          </a:prstGeom>
          <a:noFill/>
          <a:ln>
            <a:noFill/>
          </a:ln>
        </p:spPr>
        <p:txBody>
          <a:bodyPr spcFirstLastPara="1" wrap="square" lIns="91425" tIns="45700" rIns="91425" bIns="45700" anchor="t" anchorCtr="0">
            <a:noAutofit/>
          </a:bodyPr>
          <a:lstStyle>
            <a:lvl1pPr marL="457200" lvl="0" indent="-228600" algn="ctr">
              <a:lnSpc>
                <a:spcPct val="110000"/>
              </a:lnSpc>
              <a:spcBef>
                <a:spcPts val="900"/>
              </a:spcBef>
              <a:spcAft>
                <a:spcPts val="0"/>
              </a:spcAft>
              <a:buClr>
                <a:schemeClr val="dk2"/>
              </a:buClr>
              <a:buSzPts val="2000"/>
              <a:buNone/>
              <a:defRPr sz="2000">
                <a:solidFill>
                  <a:schemeClr val="dk2"/>
                </a:solidFill>
              </a:defRPr>
            </a:lvl1pPr>
            <a:lvl2pPr marL="914400" lvl="1" indent="-228600" algn="l">
              <a:lnSpc>
                <a:spcPct val="110000"/>
              </a:lnSpc>
              <a:spcBef>
                <a:spcPts val="900"/>
              </a:spcBef>
              <a:spcAft>
                <a:spcPts val="0"/>
              </a:spcAft>
              <a:buClr>
                <a:schemeClr val="lt1"/>
              </a:buClr>
              <a:buSzPts val="1800"/>
              <a:buNone/>
              <a:defRPr sz="1800"/>
            </a:lvl2pPr>
            <a:lvl3pPr marL="1371600" lvl="2" indent="-228600" algn="l">
              <a:lnSpc>
                <a:spcPct val="110000"/>
              </a:lnSpc>
              <a:spcBef>
                <a:spcPts val="900"/>
              </a:spcBef>
              <a:spcAft>
                <a:spcPts val="0"/>
              </a:spcAft>
              <a:buClr>
                <a:schemeClr val="lt1"/>
              </a:buClr>
              <a:buSzPts val="1600"/>
              <a:buNone/>
              <a:defRPr sz="1600"/>
            </a:lvl3pPr>
            <a:lvl4pPr marL="1828800" lvl="3" indent="-228600" algn="l">
              <a:lnSpc>
                <a:spcPct val="110000"/>
              </a:lnSpc>
              <a:spcBef>
                <a:spcPts val="900"/>
              </a:spcBef>
              <a:spcAft>
                <a:spcPts val="0"/>
              </a:spcAft>
              <a:buClr>
                <a:schemeClr val="lt1"/>
              </a:buClr>
              <a:buSzPts val="1400"/>
              <a:buNone/>
              <a:defRPr sz="1400"/>
            </a:lvl4pPr>
            <a:lvl5pPr marL="2286000" lvl="4" indent="-228600" algn="l">
              <a:lnSpc>
                <a:spcPct val="110000"/>
              </a:lnSpc>
              <a:spcBef>
                <a:spcPts val="900"/>
              </a:spcBef>
              <a:spcAft>
                <a:spcPts val="0"/>
              </a:spcAft>
              <a:buClr>
                <a:schemeClr val="lt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4198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p:nvPr/>
        </p:nvSpPr>
        <p:spPr>
          <a:xfrm>
            <a:off x="320040" y="320041"/>
            <a:ext cx="11551920" cy="620342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1" name="Google Shape;11;p29"/>
          <p:cNvSpPr txBox="1">
            <a:spLocks noGrp="1"/>
          </p:cNvSpPr>
          <p:nvPr>
            <p:ph type="title"/>
          </p:nvPr>
        </p:nvSpPr>
        <p:spPr>
          <a:xfrm>
            <a:off x="838200" y="708212"/>
            <a:ext cx="10515600" cy="788834"/>
          </a:xfrm>
          <a:prstGeom prst="rect">
            <a:avLst/>
          </a:prstGeom>
          <a:noFill/>
          <a:ln>
            <a:noFill/>
          </a:ln>
        </p:spPr>
        <p:txBody>
          <a:bodyPr spcFirstLastPara="1" wrap="square" lIns="91425" tIns="45700" rIns="91425" bIns="45700" anchor="t" anchorCtr="0">
            <a:noAutofit/>
          </a:bodyPr>
          <a:lstStyle>
            <a:lvl1pPr marR="0" lvl="0" algn="l" rtl="0">
              <a:lnSpc>
                <a:spcPct val="11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9"/>
          <p:cNvSpPr txBox="1">
            <a:spLocks noGrp="1"/>
          </p:cNvSpPr>
          <p:nvPr>
            <p:ph type="body" idx="1"/>
          </p:nvPr>
        </p:nvSpPr>
        <p:spPr>
          <a:xfrm>
            <a:off x="838200" y="1631981"/>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0000"/>
              </a:lnSpc>
              <a:spcBef>
                <a:spcPts val="9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110000"/>
              </a:lnSpc>
              <a:spcBef>
                <a:spcPts val="9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110000"/>
              </a:lnSpc>
              <a:spcBef>
                <a:spcPts val="9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110000"/>
              </a:lnSpc>
              <a:spcBef>
                <a:spcPts val="9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10000"/>
              </a:lnSpc>
              <a:spcBef>
                <a:spcPts val="9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29"/>
          <p:cNvSpPr txBox="1"/>
          <p:nvPr/>
        </p:nvSpPr>
        <p:spPr>
          <a:xfrm>
            <a:off x="265543" y="6576533"/>
            <a:ext cx="1775129" cy="24622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E316B"/>
                </a:solidFill>
                <a:effectLst/>
                <a:uLnTx/>
                <a:uFillTx/>
                <a:latin typeface="Arial"/>
                <a:ea typeface="Arial"/>
                <a:cs typeface="Arial"/>
                <a:sym typeface="Arial"/>
              </a:rPr>
              <a:t>|  www.ebsco.com</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Google Shape;14;p29"/>
          <p:cNvSpPr txBox="1"/>
          <p:nvPr/>
        </p:nvSpPr>
        <p:spPr>
          <a:xfrm>
            <a:off x="-33453" y="6576533"/>
            <a:ext cx="450166" cy="246221"/>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454545"/>
                </a:solidFill>
                <a:effectLst/>
                <a:uLnTx/>
                <a:uFillTx/>
                <a:latin typeface="Arial"/>
                <a:ea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dirty="0">
              <a:ln>
                <a:noFill/>
              </a:ln>
              <a:solidFill>
                <a:srgbClr val="454545"/>
              </a:solidFill>
              <a:effectLst/>
              <a:uLnTx/>
              <a:uFillTx/>
              <a:latin typeface="Arial"/>
              <a:ea typeface="Arial"/>
              <a:cs typeface="Arial"/>
              <a:sym typeface="Arial"/>
            </a:endParaRPr>
          </a:p>
        </p:txBody>
      </p:sp>
      <p:cxnSp>
        <p:nvCxnSpPr>
          <p:cNvPr id="15" name="Google Shape;15;p29"/>
          <p:cNvCxnSpPr/>
          <p:nvPr/>
        </p:nvCxnSpPr>
        <p:spPr>
          <a:xfrm>
            <a:off x="1538869" y="6701882"/>
            <a:ext cx="9614405" cy="0"/>
          </a:xfrm>
          <a:prstGeom prst="straightConnector1">
            <a:avLst/>
          </a:prstGeom>
          <a:noFill/>
          <a:ln w="12700" cap="flat" cmpd="sng">
            <a:solidFill>
              <a:srgbClr val="D8D8D8"/>
            </a:solidFill>
            <a:prstDash val="solid"/>
            <a:miter lim="800000"/>
            <a:headEnd type="none" w="sm" len="sm"/>
            <a:tailEnd type="none" w="sm" len="sm"/>
          </a:ln>
        </p:spPr>
      </p:cxnSp>
      <p:pic>
        <p:nvPicPr>
          <p:cNvPr id="16" name="Google Shape;16;p29"/>
          <p:cNvPicPr preferRelativeResize="0"/>
          <p:nvPr/>
        </p:nvPicPr>
        <p:blipFill rotWithShape="1">
          <a:blip r:embed="rId14">
            <a:alphaModFix/>
          </a:blip>
          <a:srcRect/>
          <a:stretch/>
        </p:blipFill>
        <p:spPr>
          <a:xfrm>
            <a:off x="11237144" y="6599832"/>
            <a:ext cx="830889" cy="198162"/>
          </a:xfrm>
          <a:prstGeom prst="rect">
            <a:avLst/>
          </a:prstGeom>
          <a:noFill/>
          <a:ln>
            <a:noFill/>
          </a:ln>
        </p:spPr>
      </p:pic>
    </p:spTree>
    <p:extLst>
      <p:ext uri="{BB962C8B-B14F-4D97-AF65-F5344CB8AC3E}">
        <p14:creationId xmlns:p14="http://schemas.microsoft.com/office/powerpoint/2010/main" val="355638096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1" r:id="rId12"/>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4089725C-5724-423F-B7F9-8E9021A093C9}"/>
              </a:ext>
            </a:extLst>
          </p:cNvPr>
          <p:cNvSpPr txBox="1"/>
          <p:nvPr userDrawn="1"/>
        </p:nvSpPr>
        <p:spPr>
          <a:xfrm>
            <a:off x="265543" y="6576533"/>
            <a:ext cx="177512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E316B"/>
                </a:solidFill>
                <a:effectLst/>
                <a:uLnTx/>
                <a:uFillTx/>
                <a:latin typeface="Arial"/>
                <a:ea typeface="+mn-ea"/>
                <a:cs typeface="+mn-cs"/>
              </a:rPr>
              <a:t>|  www.ebsco.com</a:t>
            </a:r>
          </a:p>
        </p:txBody>
      </p:sp>
      <p:sp>
        <p:nvSpPr>
          <p:cNvPr id="12" name="TextBox 11">
            <a:extLst>
              <a:ext uri="{FF2B5EF4-FFF2-40B4-BE49-F238E27FC236}">
                <a16:creationId xmlns:a16="http://schemas.microsoft.com/office/drawing/2014/main" id="{AF991A0C-026E-4AC3-8006-7B3746675E33}"/>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9848EAD-0F7B-4937-B01B-BB4372B1E0EA}" type="slidenum">
              <a:rPr kumimoji="0" lang="en-US" sz="1000" b="0" i="0" u="none" strike="noStrike" kern="1200" cap="none" spc="0" normalizeH="0" baseline="0" noProof="0" smtClean="0">
                <a:ln>
                  <a:noFill/>
                </a:ln>
                <a:solidFill>
                  <a:srgbClr val="454545"/>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454545"/>
              </a:solidFill>
              <a:effectLst/>
              <a:uLnTx/>
              <a:uFillTx/>
              <a:latin typeface="Arial"/>
              <a:ea typeface="+mn-ea"/>
              <a:cs typeface="+mn-cs"/>
            </a:endParaRPr>
          </a:p>
        </p:txBody>
      </p:sp>
      <p:cxnSp>
        <p:nvCxnSpPr>
          <p:cNvPr id="14" name="Straight Connector 13">
            <a:extLst>
              <a:ext uri="{FF2B5EF4-FFF2-40B4-BE49-F238E27FC236}">
                <a16:creationId xmlns:a16="http://schemas.microsoft.com/office/drawing/2014/main" id="{E55F3274-5038-43EF-8E73-40B4ECBBCBB5}"/>
              </a:ext>
            </a:extLst>
          </p:cNvPr>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1F8ACD3-3558-4818-BB44-D4A33ADF1EB3}"/>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308087859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g135fe146228_1_0"/>
          <p:cNvPicPr preferRelativeResize="0"/>
          <p:nvPr/>
        </p:nvPicPr>
        <p:blipFill rotWithShape="1">
          <a:blip r:embed="rId3">
            <a:alphaModFix/>
          </a:blip>
          <a:srcRect l="2522" t="65283" r="5768" b="4570"/>
          <a:stretch/>
        </p:blipFill>
        <p:spPr>
          <a:xfrm>
            <a:off x="320040" y="4389508"/>
            <a:ext cx="11551922" cy="2136327"/>
          </a:xfrm>
          <a:prstGeom prst="rect">
            <a:avLst/>
          </a:prstGeom>
          <a:noFill/>
          <a:ln>
            <a:noFill/>
          </a:ln>
        </p:spPr>
      </p:pic>
      <p:sp>
        <p:nvSpPr>
          <p:cNvPr id="437" name="Google Shape;437;g135fe146228_1_0"/>
          <p:cNvSpPr txBox="1">
            <a:spLocks noGrp="1"/>
          </p:cNvSpPr>
          <p:nvPr>
            <p:ph type="ctrTitle"/>
          </p:nvPr>
        </p:nvSpPr>
        <p:spPr>
          <a:xfrm>
            <a:off x="914400" y="1218562"/>
            <a:ext cx="10363200" cy="2387700"/>
          </a:xfrm>
          <a:prstGeom prst="rect">
            <a:avLst/>
          </a:prstGeom>
          <a:noFill/>
          <a:ln>
            <a:noFill/>
          </a:ln>
        </p:spPr>
        <p:txBody>
          <a:bodyPr spcFirstLastPara="1" wrap="square" lIns="91425" tIns="45700" rIns="91425" bIns="45700" anchor="b" anchorCtr="0">
            <a:noAutofit/>
          </a:bodyPr>
          <a:lstStyle/>
          <a:p>
            <a:pPr marL="0" lvl="0" indent="0" algn="ctr" rtl="0">
              <a:lnSpc>
                <a:spcPct val="110000"/>
              </a:lnSpc>
              <a:spcBef>
                <a:spcPts val="0"/>
              </a:spcBef>
              <a:spcAft>
                <a:spcPts val="0"/>
              </a:spcAft>
              <a:buClr>
                <a:schemeClr val="lt1"/>
              </a:buClr>
              <a:buSzPts val="4000"/>
              <a:buFont typeface="Arial"/>
              <a:buNone/>
            </a:pPr>
            <a:r>
              <a:rPr lang="en-US" sz="4000" dirty="0"/>
              <a:t>Resource Sharing</a:t>
            </a:r>
            <a:endParaRPr dirty="0"/>
          </a:p>
        </p:txBody>
      </p:sp>
      <p:sp>
        <p:nvSpPr>
          <p:cNvPr id="438" name="Google Shape;438;g135fe146228_1_0"/>
          <p:cNvSpPr txBox="1">
            <a:spLocks noGrp="1"/>
          </p:cNvSpPr>
          <p:nvPr>
            <p:ph type="subTitle" idx="1"/>
          </p:nvPr>
        </p:nvSpPr>
        <p:spPr>
          <a:xfrm>
            <a:off x="1524000" y="4961745"/>
            <a:ext cx="9144000" cy="13323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lt1"/>
              </a:buClr>
              <a:buSzPts val="2400"/>
              <a:buNone/>
            </a:pPr>
            <a:r>
              <a:rPr lang="en-US" dirty="0"/>
              <a:t>Tim Auger – Product Manager, EBSCO</a:t>
            </a:r>
          </a:p>
        </p:txBody>
      </p:sp>
      <p:sp>
        <p:nvSpPr>
          <p:cNvPr id="439" name="Google Shape;439;g135fe146228_1_0"/>
          <p:cNvSpPr/>
          <p:nvPr/>
        </p:nvSpPr>
        <p:spPr>
          <a:xfrm>
            <a:off x="4921250" y="4107658"/>
            <a:ext cx="2349500" cy="563700"/>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r>
              <a:rPr lang="en-US" kern="0" noProof="0" dirty="0">
                <a:solidFill>
                  <a:srgbClr val="FFFFFF"/>
                </a:solidFill>
                <a:latin typeface="Arial"/>
                <a:cs typeface="Arial"/>
                <a:sym typeface="Arial"/>
              </a:rPr>
              <a:t>IDS Conference, </a:t>
            </a:r>
          </a:p>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r>
              <a:rPr lang="en-US" kern="0" noProof="0" dirty="0">
                <a:solidFill>
                  <a:srgbClr val="FFFFFF"/>
                </a:solidFill>
                <a:latin typeface="Arial"/>
                <a:cs typeface="Arial"/>
                <a:sym typeface="Arial"/>
              </a:rPr>
              <a:t>July 27,</a:t>
            </a:r>
            <a:r>
              <a:rPr kumimoji="0" lang="en-US" sz="1800" b="0" i="0" u="none" strike="noStrike" kern="0" cap="none" spc="0" normalizeH="0" baseline="0" noProof="0" dirty="0">
                <a:ln>
                  <a:noFill/>
                </a:ln>
                <a:solidFill>
                  <a:srgbClr val="FFFFFF"/>
                </a:solidFill>
                <a:effectLst/>
                <a:uLnTx/>
                <a:uFillTx/>
                <a:latin typeface="Arial"/>
                <a:ea typeface="Arial"/>
                <a:cs typeface="Arial"/>
                <a:sym typeface="Arial"/>
              </a:rPr>
              <a:t> 2023</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440" name="Google Shape;440;g135fe146228_1_0"/>
          <p:cNvPicPr preferRelativeResize="0"/>
          <p:nvPr/>
        </p:nvPicPr>
        <p:blipFill rotWithShape="1">
          <a:blip r:embed="rId4">
            <a:alphaModFix/>
          </a:blip>
          <a:srcRect/>
          <a:stretch/>
        </p:blipFill>
        <p:spPr>
          <a:xfrm>
            <a:off x="3990536" y="829953"/>
            <a:ext cx="4210930" cy="894230"/>
          </a:xfrm>
          <a:prstGeom prst="rect">
            <a:avLst/>
          </a:prstGeom>
          <a:noFill/>
          <a:ln>
            <a:noFill/>
          </a:ln>
        </p:spPr>
      </p:pic>
    </p:spTree>
    <p:extLst>
      <p:ext uri="{BB962C8B-B14F-4D97-AF65-F5344CB8AC3E}">
        <p14:creationId xmlns:p14="http://schemas.microsoft.com/office/powerpoint/2010/main" val="401140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43015-C81B-A820-B571-411672843F57}"/>
              </a:ext>
            </a:extLst>
          </p:cNvPr>
          <p:cNvSpPr>
            <a:spLocks noGrp="1"/>
          </p:cNvSpPr>
          <p:nvPr>
            <p:ph type="title"/>
          </p:nvPr>
        </p:nvSpPr>
        <p:spPr/>
        <p:txBody>
          <a:bodyPr/>
          <a:lstStyle/>
          <a:p>
            <a:r>
              <a:rPr lang="en-US" dirty="0"/>
              <a:t>Full lifecycle – happy path</a:t>
            </a:r>
          </a:p>
        </p:txBody>
      </p:sp>
      <p:sp>
        <p:nvSpPr>
          <p:cNvPr id="3" name="Text Placeholder 2">
            <a:extLst>
              <a:ext uri="{FF2B5EF4-FFF2-40B4-BE49-F238E27FC236}">
                <a16:creationId xmlns:a16="http://schemas.microsoft.com/office/drawing/2014/main" id="{58917DEC-4782-4B9D-6AB0-2DCB56D566A2}"/>
              </a:ext>
            </a:extLst>
          </p:cNvPr>
          <p:cNvSpPr>
            <a:spLocks noGrp="1"/>
          </p:cNvSpPr>
          <p:nvPr>
            <p:ph type="body" idx="1"/>
          </p:nvPr>
        </p:nvSpPr>
        <p:spPr/>
        <p:txBody>
          <a:bodyPr/>
          <a:lstStyle/>
          <a:p>
            <a:r>
              <a:rPr lang="en-US" sz="2400" dirty="0"/>
              <a:t>Patron request (redirect via </a:t>
            </a:r>
            <a:r>
              <a:rPr lang="en-US" sz="2400" dirty="0" err="1"/>
              <a:t>openlink</a:t>
            </a:r>
            <a:r>
              <a:rPr lang="en-US" sz="2400" dirty="0"/>
              <a:t> to the union catalog)</a:t>
            </a:r>
          </a:p>
          <a:p>
            <a:r>
              <a:rPr lang="en-US" sz="2400" dirty="0"/>
              <a:t>Doc del searches for a supplier (automated)</a:t>
            </a:r>
          </a:p>
          <a:p>
            <a:pPr lvl="1"/>
            <a:r>
              <a:rPr lang="en-US" sz="2000" dirty="0"/>
              <a:t>Parse holdings</a:t>
            </a:r>
          </a:p>
          <a:p>
            <a:pPr lvl="1"/>
            <a:r>
              <a:rPr lang="en-US" sz="2000" dirty="0"/>
              <a:t>Rights management &amp; copyright</a:t>
            </a:r>
          </a:p>
          <a:p>
            <a:pPr lvl="1"/>
            <a:r>
              <a:rPr lang="en-US" sz="2000" dirty="0"/>
              <a:t>Load balance</a:t>
            </a:r>
          </a:p>
          <a:p>
            <a:pPr lvl="1"/>
            <a:r>
              <a:rPr lang="en-US" sz="2000" dirty="0"/>
              <a:t>Page request</a:t>
            </a:r>
          </a:p>
          <a:p>
            <a:r>
              <a:rPr lang="en-US" sz="2400" dirty="0"/>
              <a:t>Supply</a:t>
            </a:r>
          </a:p>
          <a:p>
            <a:pPr lvl="1"/>
            <a:r>
              <a:rPr lang="en-US" sz="2000" dirty="0"/>
              <a:t>Born digital v. born physical</a:t>
            </a:r>
          </a:p>
          <a:p>
            <a:r>
              <a:rPr lang="en-US" sz="2400" dirty="0"/>
              <a:t>Access</a:t>
            </a:r>
          </a:p>
          <a:p>
            <a:pPr lvl="1"/>
            <a:r>
              <a:rPr lang="en-US" sz="2000" dirty="0"/>
              <a:t>URL</a:t>
            </a:r>
          </a:p>
        </p:txBody>
      </p:sp>
    </p:spTree>
    <p:extLst>
      <p:ext uri="{BB962C8B-B14F-4D97-AF65-F5344CB8AC3E}">
        <p14:creationId xmlns:p14="http://schemas.microsoft.com/office/powerpoint/2010/main" val="362257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081AAA-BCEC-1127-E70B-EACD5B7DA0EA}"/>
              </a:ext>
            </a:extLst>
          </p:cNvPr>
          <p:cNvSpPr>
            <a:spLocks noGrp="1"/>
          </p:cNvSpPr>
          <p:nvPr>
            <p:ph type="title"/>
          </p:nvPr>
        </p:nvSpPr>
        <p:spPr/>
        <p:txBody>
          <a:bodyPr/>
          <a:lstStyle/>
          <a:p>
            <a:pPr algn="ctr"/>
            <a:r>
              <a:rPr lang="en-US" b="1" dirty="0"/>
              <a:t>Thank you for joining us!!!</a:t>
            </a:r>
          </a:p>
        </p:txBody>
      </p:sp>
      <p:pic>
        <p:nvPicPr>
          <p:cNvPr id="1026" name="Picture 2" descr="Great Leaders Unite – Leading in Context">
            <a:extLst>
              <a:ext uri="{FF2B5EF4-FFF2-40B4-BE49-F238E27FC236}">
                <a16:creationId xmlns:a16="http://schemas.microsoft.com/office/drawing/2014/main" id="{A0911889-0DF4-8CDD-ABD2-52CC62FAAF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797" y="1817274"/>
            <a:ext cx="8534405"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17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BBC95-33B7-213F-0D76-7EB58E03A89D}"/>
              </a:ext>
            </a:extLst>
          </p:cNvPr>
          <p:cNvSpPr>
            <a:spLocks noGrp="1"/>
          </p:cNvSpPr>
          <p:nvPr>
            <p:ph type="title"/>
          </p:nvPr>
        </p:nvSpPr>
        <p:spPr/>
        <p:txBody>
          <a:bodyPr/>
          <a:lstStyle/>
          <a:p>
            <a:r>
              <a:rPr lang="en-US" dirty="0"/>
              <a:t>What is Open DCB?</a:t>
            </a:r>
          </a:p>
        </p:txBody>
      </p:sp>
      <p:sp>
        <p:nvSpPr>
          <p:cNvPr id="3" name="Text Placeholder 2">
            <a:extLst>
              <a:ext uri="{FF2B5EF4-FFF2-40B4-BE49-F238E27FC236}">
                <a16:creationId xmlns:a16="http://schemas.microsoft.com/office/drawing/2014/main" id="{9502AE77-8A20-B6EA-DD4F-5C2C87AD9E8C}"/>
              </a:ext>
            </a:extLst>
          </p:cNvPr>
          <p:cNvSpPr>
            <a:spLocks noGrp="1"/>
          </p:cNvSpPr>
          <p:nvPr>
            <p:ph type="body" idx="1"/>
          </p:nvPr>
        </p:nvSpPr>
        <p:spPr/>
        <p:txBody>
          <a:bodyPr/>
          <a:lstStyle/>
          <a:p>
            <a:r>
              <a:rPr lang="en-US" sz="2400" dirty="0"/>
              <a:t>DCB = Direct </a:t>
            </a:r>
            <a:r>
              <a:rPr lang="en-US" sz="2400" dirty="0" err="1"/>
              <a:t>Consortial</a:t>
            </a:r>
            <a:r>
              <a:rPr lang="en-US" sz="2400" dirty="0"/>
              <a:t> Borrower</a:t>
            </a:r>
          </a:p>
          <a:p>
            <a:r>
              <a:rPr lang="en-US" sz="2400" dirty="0"/>
              <a:t>Solution characteristics</a:t>
            </a:r>
          </a:p>
          <a:p>
            <a:pPr lvl="1"/>
            <a:r>
              <a:rPr lang="en-US" sz="1800" dirty="0"/>
              <a:t>Automated harvesting of catalogs </a:t>
            </a:r>
            <a:r>
              <a:rPr lang="en-US" sz="1800" dirty="0">
                <a:sym typeface="Wingdings" pitchFamily="2" charset="2"/>
              </a:rPr>
              <a:t> physical </a:t>
            </a:r>
            <a:r>
              <a:rPr lang="en-US" sz="1800" dirty="0"/>
              <a:t>union catalog</a:t>
            </a:r>
          </a:p>
          <a:p>
            <a:pPr lvl="1"/>
            <a:r>
              <a:rPr lang="en-US" sz="1800" dirty="0"/>
              <a:t>Accurate deduplication of instances and consolidated holdings</a:t>
            </a:r>
          </a:p>
          <a:p>
            <a:pPr lvl="1"/>
            <a:r>
              <a:rPr lang="en-US" sz="1800" dirty="0"/>
              <a:t>Patron initiated requesting, RTAC and automatic item selection</a:t>
            </a:r>
          </a:p>
          <a:p>
            <a:pPr lvl="1"/>
            <a:r>
              <a:rPr lang="en-US" sz="1800" dirty="0"/>
              <a:t>Leverage APIs for integration with library service platforms</a:t>
            </a:r>
          </a:p>
          <a:p>
            <a:pPr lvl="1"/>
            <a:r>
              <a:rPr lang="en-US" sz="1800" dirty="0"/>
              <a:t>Seamless integration with FOLIO, Sierra and Polaris circulation workflows</a:t>
            </a:r>
          </a:p>
          <a:p>
            <a:pPr lvl="1"/>
            <a:r>
              <a:rPr lang="en-US" sz="1800" dirty="0"/>
              <a:t>Pickup at any participating library</a:t>
            </a:r>
          </a:p>
          <a:p>
            <a:pPr lvl="1"/>
            <a:r>
              <a:rPr lang="en-US" sz="1800" dirty="0"/>
              <a:t>Automated re-requesting (item selection process) </a:t>
            </a:r>
          </a:p>
          <a:p>
            <a:pPr lvl="1"/>
            <a:r>
              <a:rPr lang="en-US" sz="1800" dirty="0"/>
              <a:t>Reporting</a:t>
            </a:r>
          </a:p>
          <a:p>
            <a:pPr lvl="1"/>
            <a:r>
              <a:rPr lang="en-US" sz="1800" dirty="0"/>
              <a:t>Circulation exception handling and more…</a:t>
            </a:r>
          </a:p>
        </p:txBody>
      </p:sp>
    </p:spTree>
    <p:extLst>
      <p:ext uri="{BB962C8B-B14F-4D97-AF65-F5344CB8AC3E}">
        <p14:creationId xmlns:p14="http://schemas.microsoft.com/office/powerpoint/2010/main" val="130044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CC9C59-BBB8-9A9B-0D9A-40914D6686F1}"/>
              </a:ext>
            </a:extLst>
          </p:cNvPr>
          <p:cNvPicPr preferRelativeResize="0">
            <a:picLocks noChangeAspect="1"/>
          </p:cNvPicPr>
          <p:nvPr/>
        </p:nvPicPr>
        <p:blipFill>
          <a:blip r:embed="rId3"/>
          <a:stretch>
            <a:fillRect/>
          </a:stretch>
        </p:blipFill>
        <p:spPr>
          <a:xfrm>
            <a:off x="326571" y="325241"/>
            <a:ext cx="11576958" cy="6207517"/>
          </a:xfrm>
          <a:prstGeom prst="rect">
            <a:avLst/>
          </a:prstGeom>
        </p:spPr>
      </p:pic>
    </p:spTree>
    <p:extLst>
      <p:ext uri="{BB962C8B-B14F-4D97-AF65-F5344CB8AC3E}">
        <p14:creationId xmlns:p14="http://schemas.microsoft.com/office/powerpoint/2010/main" val="647911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44E4C-E3CC-B060-EE0E-E8922E53E32F}"/>
              </a:ext>
            </a:extLst>
          </p:cNvPr>
          <p:cNvSpPr>
            <a:spLocks noGrp="1"/>
          </p:cNvSpPr>
          <p:nvPr>
            <p:ph type="title"/>
          </p:nvPr>
        </p:nvSpPr>
        <p:spPr/>
        <p:txBody>
          <a:bodyPr/>
          <a:lstStyle/>
          <a:p>
            <a:r>
              <a:rPr lang="en-US" dirty="0"/>
              <a:t>Benefits</a:t>
            </a:r>
          </a:p>
        </p:txBody>
      </p:sp>
      <p:sp>
        <p:nvSpPr>
          <p:cNvPr id="3" name="Text Placeholder 2">
            <a:extLst>
              <a:ext uri="{FF2B5EF4-FFF2-40B4-BE49-F238E27FC236}">
                <a16:creationId xmlns:a16="http://schemas.microsoft.com/office/drawing/2014/main" id="{BB9DEF9C-9331-C712-AF9D-04B647F7552A}"/>
              </a:ext>
            </a:extLst>
          </p:cNvPr>
          <p:cNvSpPr>
            <a:spLocks noGrp="1"/>
          </p:cNvSpPr>
          <p:nvPr>
            <p:ph type="body" idx="1"/>
          </p:nvPr>
        </p:nvSpPr>
        <p:spPr/>
        <p:txBody>
          <a:bodyPr/>
          <a:lstStyle/>
          <a:p>
            <a:r>
              <a:rPr lang="en-US" dirty="0"/>
              <a:t>High first-to-fill rate (90 – 95%)</a:t>
            </a:r>
          </a:p>
          <a:p>
            <a:r>
              <a:rPr lang="en-US" dirty="0"/>
              <a:t>Fast turnaround (2 – 3 days)</a:t>
            </a:r>
          </a:p>
          <a:p>
            <a:r>
              <a:rPr lang="en-US" dirty="0"/>
              <a:t>Low total cost ($1 – 2 per transaction)</a:t>
            </a:r>
          </a:p>
          <a:p>
            <a:r>
              <a:rPr lang="en-US" dirty="0"/>
              <a:t>ILS agnostic</a:t>
            </a:r>
          </a:p>
          <a:p>
            <a:r>
              <a:rPr lang="en-US" dirty="0"/>
              <a:t>Directly integrates into existing ILS capabilities</a:t>
            </a:r>
          </a:p>
          <a:p>
            <a:r>
              <a:rPr lang="en-US" dirty="0"/>
              <a:t>Most importantly, very high levels of customer satisfaction</a:t>
            </a:r>
          </a:p>
        </p:txBody>
      </p:sp>
    </p:spTree>
    <p:extLst>
      <p:ext uri="{BB962C8B-B14F-4D97-AF65-F5344CB8AC3E}">
        <p14:creationId xmlns:p14="http://schemas.microsoft.com/office/powerpoint/2010/main" val="298521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F9BDD-D038-8189-12CF-240A4AA0D6E5}"/>
              </a:ext>
            </a:extLst>
          </p:cNvPr>
          <p:cNvSpPr>
            <a:spLocks noGrp="1"/>
          </p:cNvSpPr>
          <p:nvPr>
            <p:ph type="title"/>
          </p:nvPr>
        </p:nvSpPr>
        <p:spPr/>
        <p:txBody>
          <a:bodyPr/>
          <a:lstStyle/>
          <a:p>
            <a:r>
              <a:rPr lang="en-US" dirty="0"/>
              <a:t>Capabilities to date</a:t>
            </a:r>
          </a:p>
        </p:txBody>
      </p:sp>
      <p:sp>
        <p:nvSpPr>
          <p:cNvPr id="3" name="Text Placeholder 2">
            <a:extLst>
              <a:ext uri="{FF2B5EF4-FFF2-40B4-BE49-F238E27FC236}">
                <a16:creationId xmlns:a16="http://schemas.microsoft.com/office/drawing/2014/main" id="{B4DA2692-6429-4526-5915-66D9517E6255}"/>
              </a:ext>
            </a:extLst>
          </p:cNvPr>
          <p:cNvSpPr>
            <a:spLocks noGrp="1"/>
          </p:cNvSpPr>
          <p:nvPr>
            <p:ph type="body" idx="1"/>
          </p:nvPr>
        </p:nvSpPr>
        <p:spPr/>
        <p:txBody>
          <a:bodyPr/>
          <a:lstStyle/>
          <a:p>
            <a:r>
              <a:rPr lang="en-US" dirty="0"/>
              <a:t>Focus on foundation and Sierra interoperability</a:t>
            </a:r>
          </a:p>
          <a:p>
            <a:r>
              <a:rPr lang="en-US" dirty="0"/>
              <a:t>Record harvesting + match key creation</a:t>
            </a:r>
          </a:p>
          <a:p>
            <a:r>
              <a:rPr lang="en-US" dirty="0"/>
              <a:t>Union catalog indexing + matching instances + best record selection</a:t>
            </a:r>
          </a:p>
          <a:p>
            <a:r>
              <a:rPr lang="en-US" dirty="0"/>
              <a:t>Discovery scaffold – search, display, audit</a:t>
            </a:r>
          </a:p>
          <a:p>
            <a:r>
              <a:rPr lang="en-US" dirty="0"/>
              <a:t>Requesting, item selection, DCB circulation messaging</a:t>
            </a:r>
          </a:p>
          <a:p>
            <a:r>
              <a:rPr lang="en-US" dirty="0"/>
              <a:t>Place hold, checkout to borrowing library via Sierra</a:t>
            </a:r>
          </a:p>
          <a:p>
            <a:endParaRPr lang="en-US" dirty="0"/>
          </a:p>
          <a:p>
            <a:endParaRPr lang="en-US" dirty="0"/>
          </a:p>
        </p:txBody>
      </p:sp>
    </p:spTree>
    <p:extLst>
      <p:ext uri="{BB962C8B-B14F-4D97-AF65-F5344CB8AC3E}">
        <p14:creationId xmlns:p14="http://schemas.microsoft.com/office/powerpoint/2010/main" val="82010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12FF2-9A76-DF56-C203-F472C51D04C3}"/>
              </a:ext>
            </a:extLst>
          </p:cNvPr>
          <p:cNvSpPr>
            <a:spLocks noGrp="1"/>
          </p:cNvSpPr>
          <p:nvPr>
            <p:ph type="title"/>
          </p:nvPr>
        </p:nvSpPr>
        <p:spPr/>
        <p:txBody>
          <a:bodyPr/>
          <a:lstStyle/>
          <a:p>
            <a:r>
              <a:rPr lang="en-US" dirty="0"/>
              <a:t>Near-term capabilities </a:t>
            </a:r>
          </a:p>
        </p:txBody>
      </p:sp>
      <p:sp>
        <p:nvSpPr>
          <p:cNvPr id="3" name="Text Placeholder 2">
            <a:extLst>
              <a:ext uri="{FF2B5EF4-FFF2-40B4-BE49-F238E27FC236}">
                <a16:creationId xmlns:a16="http://schemas.microsoft.com/office/drawing/2014/main" id="{3C7D7CE8-CE84-B232-99C9-5B99A0AF8AD4}"/>
              </a:ext>
            </a:extLst>
          </p:cNvPr>
          <p:cNvSpPr>
            <a:spLocks noGrp="1"/>
          </p:cNvSpPr>
          <p:nvPr>
            <p:ph type="body" idx="1"/>
          </p:nvPr>
        </p:nvSpPr>
        <p:spPr/>
        <p:txBody>
          <a:bodyPr/>
          <a:lstStyle/>
          <a:p>
            <a:r>
              <a:rPr lang="en-US" dirty="0"/>
              <a:t>Matching, matching, matching</a:t>
            </a:r>
          </a:p>
          <a:p>
            <a:r>
              <a:rPr lang="en-US" dirty="0"/>
              <a:t>Data transforms</a:t>
            </a:r>
          </a:p>
          <a:p>
            <a:r>
              <a:rPr lang="en-US" dirty="0"/>
              <a:t>Integration with LOCATE + pass-through searching</a:t>
            </a:r>
          </a:p>
          <a:p>
            <a:r>
              <a:rPr lang="en-US" dirty="0"/>
              <a:t>Patron authentication (SSO + native)</a:t>
            </a:r>
          </a:p>
          <a:p>
            <a:r>
              <a:rPr lang="en-US" dirty="0"/>
              <a:t>Item selection + pickup at any participating member library</a:t>
            </a:r>
          </a:p>
          <a:p>
            <a:r>
              <a:rPr lang="en-US" dirty="0"/>
              <a:t>Full circulation lifecycle</a:t>
            </a:r>
          </a:p>
          <a:p>
            <a:r>
              <a:rPr lang="en-US" dirty="0"/>
              <a:t>Lending/borrowing reports</a:t>
            </a:r>
          </a:p>
          <a:p>
            <a:r>
              <a:rPr lang="en-US" dirty="0"/>
              <a:t>Circulation exception reports</a:t>
            </a:r>
          </a:p>
        </p:txBody>
      </p:sp>
    </p:spTree>
    <p:extLst>
      <p:ext uri="{BB962C8B-B14F-4D97-AF65-F5344CB8AC3E}">
        <p14:creationId xmlns:p14="http://schemas.microsoft.com/office/powerpoint/2010/main" val="268866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192C6-73EC-1B3D-DC32-FC451EDEBA21}"/>
              </a:ext>
            </a:extLst>
          </p:cNvPr>
          <p:cNvSpPr>
            <a:spLocks noGrp="1"/>
          </p:cNvSpPr>
          <p:nvPr>
            <p:ph type="title"/>
          </p:nvPr>
        </p:nvSpPr>
        <p:spPr/>
        <p:txBody>
          <a:bodyPr/>
          <a:lstStyle/>
          <a:p>
            <a:r>
              <a:rPr lang="en-US" dirty="0"/>
              <a:t>Project Roadmap</a:t>
            </a:r>
          </a:p>
        </p:txBody>
      </p:sp>
      <p:sp>
        <p:nvSpPr>
          <p:cNvPr id="3" name="Text Placeholder 2">
            <a:extLst>
              <a:ext uri="{FF2B5EF4-FFF2-40B4-BE49-F238E27FC236}">
                <a16:creationId xmlns:a16="http://schemas.microsoft.com/office/drawing/2014/main" id="{CBE2AA0D-7256-5105-F10B-093C4B7E86F4}"/>
              </a:ext>
            </a:extLst>
          </p:cNvPr>
          <p:cNvSpPr>
            <a:spLocks noGrp="1"/>
          </p:cNvSpPr>
          <p:nvPr>
            <p:ph type="body" idx="1"/>
          </p:nvPr>
        </p:nvSpPr>
        <p:spPr/>
        <p:txBody>
          <a:bodyPr/>
          <a:lstStyle/>
          <a:p>
            <a:r>
              <a:rPr lang="en-US" dirty="0"/>
              <a:t>June – initial sanity tests with Sierra sites</a:t>
            </a:r>
          </a:p>
          <a:p>
            <a:r>
              <a:rPr lang="en-US" dirty="0"/>
              <a:t>June – FOLIO development &amp; integration begins </a:t>
            </a:r>
          </a:p>
          <a:p>
            <a:r>
              <a:rPr lang="en-US" dirty="0"/>
              <a:t>July – LOCATE development &amp; integration begins</a:t>
            </a:r>
          </a:p>
          <a:p>
            <a:r>
              <a:rPr lang="en-US" dirty="0"/>
              <a:t>August – Polaris integration begins</a:t>
            </a:r>
          </a:p>
          <a:p>
            <a:r>
              <a:rPr lang="en-US" dirty="0"/>
              <a:t>August thru December – beta testing</a:t>
            </a:r>
          </a:p>
          <a:p>
            <a:r>
              <a:rPr lang="en-US" dirty="0"/>
              <a:t>January thru March – on-boarding + training</a:t>
            </a:r>
          </a:p>
          <a:p>
            <a:r>
              <a:rPr lang="en-US" dirty="0"/>
              <a:t>May 22 – Go Live!!! </a:t>
            </a:r>
          </a:p>
        </p:txBody>
      </p:sp>
    </p:spTree>
    <p:extLst>
      <p:ext uri="{BB962C8B-B14F-4D97-AF65-F5344CB8AC3E}">
        <p14:creationId xmlns:p14="http://schemas.microsoft.com/office/powerpoint/2010/main" val="82071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192C6-73EC-1B3D-DC32-FC451EDEBA21}"/>
              </a:ext>
            </a:extLst>
          </p:cNvPr>
          <p:cNvSpPr>
            <a:spLocks noGrp="1"/>
          </p:cNvSpPr>
          <p:nvPr>
            <p:ph type="title"/>
          </p:nvPr>
        </p:nvSpPr>
        <p:spPr/>
        <p:txBody>
          <a:bodyPr/>
          <a:lstStyle/>
          <a:p>
            <a:r>
              <a:rPr lang="en-US" dirty="0"/>
              <a:t>Vision</a:t>
            </a:r>
          </a:p>
        </p:txBody>
      </p:sp>
      <p:sp>
        <p:nvSpPr>
          <p:cNvPr id="3" name="Text Placeholder 2">
            <a:extLst>
              <a:ext uri="{FF2B5EF4-FFF2-40B4-BE49-F238E27FC236}">
                <a16:creationId xmlns:a16="http://schemas.microsoft.com/office/drawing/2014/main" id="{CBE2AA0D-7256-5105-F10B-093C4B7E86F4}"/>
              </a:ext>
            </a:extLst>
          </p:cNvPr>
          <p:cNvSpPr>
            <a:spLocks noGrp="1"/>
          </p:cNvSpPr>
          <p:nvPr>
            <p:ph type="body" idx="1"/>
          </p:nvPr>
        </p:nvSpPr>
        <p:spPr/>
        <p:txBody>
          <a:bodyPr/>
          <a:lstStyle/>
          <a:p>
            <a:r>
              <a:rPr lang="en-US" dirty="0"/>
              <a:t>The 4 As</a:t>
            </a:r>
          </a:p>
          <a:p>
            <a:pPr lvl="1"/>
            <a:r>
              <a:rPr lang="en-US" sz="2000" dirty="0"/>
              <a:t>Anything, Anyone, Anywhere, Anytime</a:t>
            </a:r>
          </a:p>
          <a:p>
            <a:r>
              <a:rPr lang="en-US" dirty="0"/>
              <a:t>World-wide network</a:t>
            </a:r>
          </a:p>
          <a:p>
            <a:pPr lvl="1"/>
            <a:r>
              <a:rPr lang="en-US" dirty="0"/>
              <a:t>A commitment to a demonstrably better future</a:t>
            </a:r>
          </a:p>
          <a:p>
            <a:r>
              <a:rPr lang="en-US" dirty="0"/>
              <a:t>Future trends</a:t>
            </a:r>
          </a:p>
          <a:p>
            <a:pPr lvl="1"/>
            <a:r>
              <a:rPr lang="en-US" sz="2000" dirty="0"/>
              <a:t>Non-</a:t>
            </a:r>
            <a:r>
              <a:rPr lang="en-US" sz="2000" dirty="0" err="1"/>
              <a:t>returnables</a:t>
            </a:r>
            <a:endParaRPr lang="en-US" sz="2000" dirty="0"/>
          </a:p>
          <a:p>
            <a:pPr lvl="1"/>
            <a:r>
              <a:rPr lang="en-US" sz="2000" dirty="0"/>
              <a:t>Linked Data</a:t>
            </a:r>
          </a:p>
          <a:p>
            <a:endParaRPr lang="en-US" dirty="0"/>
          </a:p>
          <a:p>
            <a:endParaRPr lang="en-US" dirty="0"/>
          </a:p>
          <a:p>
            <a:endParaRPr lang="en-US" dirty="0"/>
          </a:p>
        </p:txBody>
      </p:sp>
    </p:spTree>
    <p:extLst>
      <p:ext uri="{BB962C8B-B14F-4D97-AF65-F5344CB8AC3E}">
        <p14:creationId xmlns:p14="http://schemas.microsoft.com/office/powerpoint/2010/main" val="383816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AFFC9-9103-0181-0620-FFCEA728EDF9}"/>
              </a:ext>
            </a:extLst>
          </p:cNvPr>
          <p:cNvSpPr>
            <a:spLocks noGrp="1"/>
          </p:cNvSpPr>
          <p:nvPr>
            <p:ph type="title"/>
          </p:nvPr>
        </p:nvSpPr>
        <p:spPr/>
        <p:txBody>
          <a:bodyPr/>
          <a:lstStyle/>
          <a:p>
            <a:r>
              <a:rPr lang="en-US" dirty="0"/>
              <a:t>Document Delivery – Design philosophy</a:t>
            </a:r>
          </a:p>
        </p:txBody>
      </p:sp>
      <p:sp>
        <p:nvSpPr>
          <p:cNvPr id="3" name="Text Placeholder 2">
            <a:extLst>
              <a:ext uri="{FF2B5EF4-FFF2-40B4-BE49-F238E27FC236}">
                <a16:creationId xmlns:a16="http://schemas.microsoft.com/office/drawing/2014/main" id="{AB98B7E3-12A3-264F-B2E8-B20B1E94648D}"/>
              </a:ext>
            </a:extLst>
          </p:cNvPr>
          <p:cNvSpPr>
            <a:spLocks noGrp="1"/>
          </p:cNvSpPr>
          <p:nvPr>
            <p:ph type="body" idx="1"/>
          </p:nvPr>
        </p:nvSpPr>
        <p:spPr/>
        <p:txBody>
          <a:bodyPr/>
          <a:lstStyle/>
          <a:p>
            <a:r>
              <a:rPr lang="en-US" dirty="0"/>
              <a:t>Lightweight user processing</a:t>
            </a:r>
          </a:p>
          <a:p>
            <a:r>
              <a:rPr lang="en-US" dirty="0"/>
              <a:t>Automation whenever and wherever possible</a:t>
            </a:r>
          </a:p>
          <a:p>
            <a:r>
              <a:rPr lang="en-US" dirty="0"/>
              <a:t>Born digital v. born physical? Equal access</a:t>
            </a:r>
          </a:p>
          <a:p>
            <a:r>
              <a:rPr lang="en-US" dirty="0"/>
              <a:t>Rights management and copyright </a:t>
            </a:r>
          </a:p>
          <a:p>
            <a:r>
              <a:rPr lang="en-US" dirty="0"/>
              <a:t>Clean data and GIGO mitigation</a:t>
            </a:r>
          </a:p>
          <a:p>
            <a:pPr marL="114300" indent="0">
              <a:buNone/>
            </a:pPr>
            <a:endParaRPr lang="en-US" dirty="0"/>
          </a:p>
        </p:txBody>
      </p:sp>
    </p:spTree>
    <p:extLst>
      <p:ext uri="{BB962C8B-B14F-4D97-AF65-F5344CB8AC3E}">
        <p14:creationId xmlns:p14="http://schemas.microsoft.com/office/powerpoint/2010/main" val="393835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3_EBSCO General - Body">
  <a:themeElements>
    <a:clrScheme name="Custom 3">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78B1E"/>
      </a:accent5>
      <a:accent6>
        <a:srgbClr val="8A8A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BSCO General - Body">
  <a:themeElements>
    <a:clrScheme name="Custom 3">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78B1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14770</TotalTime>
  <Words>2428</Words>
  <Application>Microsoft Office PowerPoint</Application>
  <PresentationFormat>Widescreen</PresentationFormat>
  <Paragraphs>188</Paragraphs>
  <Slides>11</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-apple-system-font</vt:lpstr>
      <vt:lpstr>Arial</vt:lpstr>
      <vt:lpstr>Calibri</vt:lpstr>
      <vt:lpstr>3_EBSCO General - Body</vt:lpstr>
      <vt:lpstr>1_EBSCO General - Body</vt:lpstr>
      <vt:lpstr>Resource Sharing</vt:lpstr>
      <vt:lpstr>What is Open DCB?</vt:lpstr>
      <vt:lpstr>PowerPoint Presentation</vt:lpstr>
      <vt:lpstr>Benefits</vt:lpstr>
      <vt:lpstr>Capabilities to date</vt:lpstr>
      <vt:lpstr>Near-term capabilities </vt:lpstr>
      <vt:lpstr>Project Roadmap</vt:lpstr>
      <vt:lpstr>Vision</vt:lpstr>
      <vt:lpstr>Document Delivery – Design philosophy</vt:lpstr>
      <vt:lpstr>Full lifecycle – happy path</vt:lpstr>
      <vt:lpstr>Thank you for joining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EBSCO FOLIO</dc:title>
  <dc:creator>Donna Bacon</dc:creator>
  <cp:lastModifiedBy>Nancy Grimaldi</cp:lastModifiedBy>
  <cp:revision>43</cp:revision>
  <dcterms:created xsi:type="dcterms:W3CDTF">2023-02-14T15:33:39Z</dcterms:created>
  <dcterms:modified xsi:type="dcterms:W3CDTF">2023-07-24T13:23:42Z</dcterms:modified>
</cp:coreProperties>
</file>